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429" r:id="rId5"/>
    <p:sldId id="2430" r:id="rId6"/>
    <p:sldId id="2431" r:id="rId7"/>
    <p:sldId id="2011" r:id="rId8"/>
    <p:sldId id="2432" r:id="rId9"/>
    <p:sldId id="2441" r:id="rId10"/>
    <p:sldId id="2442" r:id="rId11"/>
    <p:sldId id="2444" r:id="rId12"/>
    <p:sldId id="2446" r:id="rId13"/>
    <p:sldId id="2447" r:id="rId14"/>
    <p:sldId id="2468" r:id="rId15"/>
    <p:sldId id="2439" r:id="rId16"/>
    <p:sldId id="2451" r:id="rId17"/>
    <p:sldId id="2457" r:id="rId18"/>
    <p:sldId id="2448" r:id="rId19"/>
    <p:sldId id="2469" r:id="rId20"/>
    <p:sldId id="2031" r:id="rId21"/>
    <p:sldId id="2464" r:id="rId22"/>
    <p:sldId id="2470" r:id="rId23"/>
    <p:sldId id="2440" r:id="rId24"/>
    <p:sldId id="2471" r:id="rId25"/>
    <p:sldId id="2463" r:id="rId26"/>
    <p:sldId id="2465" r:id="rId27"/>
    <p:sldId id="489" r:id="rId28"/>
    <p:sldId id="505" r:id="rId29"/>
    <p:sldId id="2027" r:id="rId30"/>
    <p:sldId id="507" r:id="rId31"/>
    <p:sldId id="2472" r:id="rId32"/>
    <p:sldId id="494" r:id="rId33"/>
    <p:sldId id="2474" r:id="rId34"/>
    <p:sldId id="2466" r:id="rId35"/>
    <p:sldId id="504" r:id="rId36"/>
    <p:sldId id="502" r:id="rId37"/>
    <p:sldId id="509" r:id="rId38"/>
    <p:sldId id="2473" r:id="rId39"/>
  </p:sldIdLst>
  <p:sldSz cx="12192000" cy="6858000"/>
  <p:notesSz cx="9928225" cy="6797675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. Introductie" id="{F66BF93C-998F-42E1-AF0D-F269E986104E}">
          <p14:sldIdLst>
            <p14:sldId id="2429"/>
            <p14:sldId id="2430"/>
            <p14:sldId id="2431"/>
            <p14:sldId id="2011"/>
          </p14:sldIdLst>
        </p14:section>
        <p14:section name="2. De sociale wereld van ouderen" id="{1111A327-839E-4357-B0F3-87D5E0083F24}">
          <p14:sldIdLst>
            <p14:sldId id="2432"/>
            <p14:sldId id="2441"/>
            <p14:sldId id="2442"/>
            <p14:sldId id="2444"/>
            <p14:sldId id="2446"/>
            <p14:sldId id="2447"/>
            <p14:sldId id="2468"/>
          </p14:sldIdLst>
        </p14:section>
        <p14:section name="3. Sociale kwetsbaarheid" id="{7B659FB7-689F-4466-B53E-DC1C68A88C52}">
          <p14:sldIdLst>
            <p14:sldId id="2439"/>
            <p14:sldId id="2451"/>
            <p14:sldId id="2457"/>
            <p14:sldId id="2448"/>
            <p14:sldId id="2469"/>
            <p14:sldId id="2031"/>
            <p14:sldId id="2464"/>
            <p14:sldId id="2470"/>
          </p14:sldIdLst>
        </p14:section>
        <p14:section name="4. Financiele kwetsbaarheid" id="{7ACEF9FA-6C79-474F-AEA6-E3C4014BF9E6}">
          <p14:sldIdLst>
            <p14:sldId id="2440"/>
            <p14:sldId id="2471"/>
            <p14:sldId id="2463"/>
            <p14:sldId id="2465"/>
            <p14:sldId id="489"/>
            <p14:sldId id="505"/>
            <p14:sldId id="2027"/>
            <p14:sldId id="507"/>
            <p14:sldId id="2472"/>
            <p14:sldId id="494"/>
            <p14:sldId id="2474"/>
          </p14:sldIdLst>
        </p14:section>
        <p14:section name="5. Mogelijkheden" id="{290C432D-BDAA-436F-AE7C-8C35E15F411F}">
          <p14:sldIdLst>
            <p14:sldId id="2466"/>
            <p14:sldId id="504"/>
            <p14:sldId id="502"/>
            <p14:sldId id="509"/>
            <p14:sldId id="24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598" autoAdjust="0"/>
  </p:normalViewPr>
  <p:slideViewPr>
    <p:cSldViewPr snapToGrid="0">
      <p:cViewPr varScale="1">
        <p:scale>
          <a:sx n="61" d="100"/>
          <a:sy n="61" d="100"/>
        </p:scale>
        <p:origin x="79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4836"/>
    </p:cViewPr>
  </p:sorterViewPr>
  <p:notesViewPr>
    <p:cSldViewPr snapToGrid="0">
      <p:cViewPr varScale="1">
        <p:scale>
          <a:sx n="84" d="100"/>
          <a:sy n="84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768673-44FD-40BB-8952-E834C66E072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648DCF-EE44-40C2-98A2-B726DD430214}">
      <dgm:prSet phldrT="[Tekst]"/>
      <dgm:spPr>
        <a:solidFill>
          <a:schemeClr val="tx2">
            <a:lumMod val="50000"/>
            <a:lumOff val="50000"/>
          </a:schemeClr>
        </a:solidFill>
        <a:ln>
          <a:solidFill>
            <a:schemeClr val="tx2">
              <a:lumMod val="25000"/>
              <a:lumOff val="75000"/>
            </a:schemeClr>
          </a:solidFill>
        </a:ln>
      </dgm:spPr>
      <dgm:t>
        <a:bodyPr/>
        <a:lstStyle/>
        <a:p>
          <a:r>
            <a:rPr lang="nl-NL" dirty="0"/>
            <a:t>Persoonlijke relaties</a:t>
          </a:r>
        </a:p>
      </dgm:t>
    </dgm:pt>
    <dgm:pt modelId="{682C9AEA-B89E-4EF6-9D37-4F6BFB79D37F}" type="parTrans" cxnId="{FB455C39-908F-4B88-A4C2-C2190B21A36D}">
      <dgm:prSet/>
      <dgm:spPr/>
      <dgm:t>
        <a:bodyPr/>
        <a:lstStyle/>
        <a:p>
          <a:endParaRPr lang="nl-NL"/>
        </a:p>
      </dgm:t>
    </dgm:pt>
    <dgm:pt modelId="{CD37148D-3B0D-4D1D-859B-15A5E640918C}" type="sibTrans" cxnId="{FB455C39-908F-4B88-A4C2-C2190B21A36D}">
      <dgm:prSet/>
      <dgm:spPr/>
      <dgm:t>
        <a:bodyPr/>
        <a:lstStyle/>
        <a:p>
          <a:endParaRPr lang="nl-NL"/>
        </a:p>
      </dgm:t>
    </dgm:pt>
    <dgm:pt modelId="{957126F3-4A9C-4968-A671-319C2D307B79}">
      <dgm:prSet phldrT="[Teks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nl-NL" dirty="0"/>
            <a:t>Sociale integratie</a:t>
          </a:r>
        </a:p>
      </dgm:t>
    </dgm:pt>
    <dgm:pt modelId="{4BA2529E-41CF-40D3-B68F-7F6A4FAB7E63}" type="parTrans" cxnId="{2C75963A-7A91-44E9-BED8-1D5B8EF732FD}">
      <dgm:prSet/>
      <dgm:spPr/>
      <dgm:t>
        <a:bodyPr/>
        <a:lstStyle/>
        <a:p>
          <a:endParaRPr lang="nl-NL"/>
        </a:p>
      </dgm:t>
    </dgm:pt>
    <dgm:pt modelId="{28CF6F45-FFE3-493B-A42F-1972FF28AC6A}" type="sibTrans" cxnId="{2C75963A-7A91-44E9-BED8-1D5B8EF732FD}">
      <dgm:prSet/>
      <dgm:spPr/>
      <dgm:t>
        <a:bodyPr/>
        <a:lstStyle/>
        <a:p>
          <a:endParaRPr lang="nl-NL"/>
        </a:p>
      </dgm:t>
    </dgm:pt>
    <dgm:pt modelId="{4E124334-28F5-4647-91B9-44FA5CEB6649}">
      <dgm:prSet phldrT="[Tekst]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nl-NL" dirty="0"/>
            <a:t>Sociale      steun</a:t>
          </a:r>
        </a:p>
      </dgm:t>
    </dgm:pt>
    <dgm:pt modelId="{B00ED61E-E7AF-4B21-868D-E46C533E89A8}" type="parTrans" cxnId="{02126333-134C-4CBE-84BE-A408FE7236DE}">
      <dgm:prSet/>
      <dgm:spPr/>
      <dgm:t>
        <a:bodyPr/>
        <a:lstStyle/>
        <a:p>
          <a:endParaRPr lang="nl-NL"/>
        </a:p>
      </dgm:t>
    </dgm:pt>
    <dgm:pt modelId="{BF004476-8F08-4FEA-9141-815931E518E8}" type="sibTrans" cxnId="{02126333-134C-4CBE-84BE-A408FE7236DE}">
      <dgm:prSet/>
      <dgm:spPr/>
      <dgm:t>
        <a:bodyPr/>
        <a:lstStyle/>
        <a:p>
          <a:endParaRPr lang="nl-NL"/>
        </a:p>
      </dgm:t>
    </dgm:pt>
    <dgm:pt modelId="{2006DD91-B9F0-4D11-892A-B2519C509DAF}">
      <dgm:prSet phldrT="[Tekst]"/>
      <dgm:spPr>
        <a:ln>
          <a:noFill/>
        </a:ln>
      </dgm:spPr>
      <dgm:t>
        <a:bodyPr/>
        <a:lstStyle/>
        <a:p>
          <a:r>
            <a:rPr lang="nl-NL" dirty="0"/>
            <a:t>Weerbaarheid</a:t>
          </a:r>
        </a:p>
      </dgm:t>
    </dgm:pt>
    <dgm:pt modelId="{965F672D-FFE6-4717-A51F-91D3C8F09D49}" type="parTrans" cxnId="{2FD1F384-25AE-4D0D-826F-7A1FECDF6806}">
      <dgm:prSet/>
      <dgm:spPr/>
      <dgm:t>
        <a:bodyPr/>
        <a:lstStyle/>
        <a:p>
          <a:endParaRPr lang="nl-NL"/>
        </a:p>
      </dgm:t>
    </dgm:pt>
    <dgm:pt modelId="{1A31B0D6-2851-4A29-83DF-B96CABAB8BA6}" type="sibTrans" cxnId="{2FD1F384-25AE-4D0D-826F-7A1FECDF6806}">
      <dgm:prSet/>
      <dgm:spPr/>
      <dgm:t>
        <a:bodyPr/>
        <a:lstStyle/>
        <a:p>
          <a:endParaRPr lang="nl-NL"/>
        </a:p>
      </dgm:t>
    </dgm:pt>
    <dgm:pt modelId="{9CC0C750-39E8-48EB-9A2B-2B4D4DFF10E6}" type="pres">
      <dgm:prSet presAssocID="{EB768673-44FD-40BB-8952-E834C66E0720}" presName="CompostProcess" presStyleCnt="0">
        <dgm:presLayoutVars>
          <dgm:dir/>
          <dgm:resizeHandles val="exact"/>
        </dgm:presLayoutVars>
      </dgm:prSet>
      <dgm:spPr/>
    </dgm:pt>
    <dgm:pt modelId="{D89B884B-7B46-4079-BFB7-825559A2B802}" type="pres">
      <dgm:prSet presAssocID="{EB768673-44FD-40BB-8952-E834C66E0720}" presName="arrow" presStyleLbl="bgShp" presStyleIdx="0" presStyleCnt="1"/>
      <dgm:spPr/>
    </dgm:pt>
    <dgm:pt modelId="{7C509A99-202A-4742-8CD5-F21963D5A604}" type="pres">
      <dgm:prSet presAssocID="{EB768673-44FD-40BB-8952-E834C66E0720}" presName="linearProcess" presStyleCnt="0"/>
      <dgm:spPr/>
    </dgm:pt>
    <dgm:pt modelId="{16013245-E8D2-440F-96EA-F6D710C433A8}" type="pres">
      <dgm:prSet presAssocID="{18648DCF-EE44-40C2-98A2-B726DD430214}" presName="textNode" presStyleLbl="node1" presStyleIdx="0" presStyleCnt="4">
        <dgm:presLayoutVars>
          <dgm:bulletEnabled val="1"/>
        </dgm:presLayoutVars>
      </dgm:prSet>
      <dgm:spPr/>
    </dgm:pt>
    <dgm:pt modelId="{1ABD6188-4D03-4480-9A6F-30094571BAE0}" type="pres">
      <dgm:prSet presAssocID="{CD37148D-3B0D-4D1D-859B-15A5E640918C}" presName="sibTrans" presStyleCnt="0"/>
      <dgm:spPr/>
    </dgm:pt>
    <dgm:pt modelId="{0E805A21-EEC5-44DF-BBAE-212AE46A5199}" type="pres">
      <dgm:prSet presAssocID="{957126F3-4A9C-4968-A671-319C2D307B79}" presName="textNode" presStyleLbl="node1" presStyleIdx="1" presStyleCnt="4">
        <dgm:presLayoutVars>
          <dgm:bulletEnabled val="1"/>
        </dgm:presLayoutVars>
      </dgm:prSet>
      <dgm:spPr/>
    </dgm:pt>
    <dgm:pt modelId="{0A034F76-091F-4325-9C3C-BCBF14AD1849}" type="pres">
      <dgm:prSet presAssocID="{28CF6F45-FFE3-493B-A42F-1972FF28AC6A}" presName="sibTrans" presStyleCnt="0"/>
      <dgm:spPr/>
    </dgm:pt>
    <dgm:pt modelId="{0A6D33AA-5A55-4F2C-A182-FA2C426B7F71}" type="pres">
      <dgm:prSet presAssocID="{4E124334-28F5-4647-91B9-44FA5CEB6649}" presName="textNode" presStyleLbl="node1" presStyleIdx="2" presStyleCnt="4">
        <dgm:presLayoutVars>
          <dgm:bulletEnabled val="1"/>
        </dgm:presLayoutVars>
      </dgm:prSet>
      <dgm:spPr/>
    </dgm:pt>
    <dgm:pt modelId="{53ECBE9B-70D3-43C9-8973-1D0F284CD903}" type="pres">
      <dgm:prSet presAssocID="{BF004476-8F08-4FEA-9141-815931E518E8}" presName="sibTrans" presStyleCnt="0"/>
      <dgm:spPr/>
    </dgm:pt>
    <dgm:pt modelId="{7B27A706-5B19-4822-BA70-48B01D778C77}" type="pres">
      <dgm:prSet presAssocID="{2006DD91-B9F0-4D11-892A-B2519C509DAF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2126333-134C-4CBE-84BE-A408FE7236DE}" srcId="{EB768673-44FD-40BB-8952-E834C66E0720}" destId="{4E124334-28F5-4647-91B9-44FA5CEB6649}" srcOrd="2" destOrd="0" parTransId="{B00ED61E-E7AF-4B21-868D-E46C533E89A8}" sibTransId="{BF004476-8F08-4FEA-9141-815931E518E8}"/>
    <dgm:cxn modelId="{FB455C39-908F-4B88-A4C2-C2190B21A36D}" srcId="{EB768673-44FD-40BB-8952-E834C66E0720}" destId="{18648DCF-EE44-40C2-98A2-B726DD430214}" srcOrd="0" destOrd="0" parTransId="{682C9AEA-B89E-4EF6-9D37-4F6BFB79D37F}" sibTransId="{CD37148D-3B0D-4D1D-859B-15A5E640918C}"/>
    <dgm:cxn modelId="{2C75963A-7A91-44E9-BED8-1D5B8EF732FD}" srcId="{EB768673-44FD-40BB-8952-E834C66E0720}" destId="{957126F3-4A9C-4968-A671-319C2D307B79}" srcOrd="1" destOrd="0" parTransId="{4BA2529E-41CF-40D3-B68F-7F6A4FAB7E63}" sibTransId="{28CF6F45-FFE3-493B-A42F-1972FF28AC6A}"/>
    <dgm:cxn modelId="{5E7B0344-1C00-4C85-A3EE-969928F9C65A}" type="presOf" srcId="{4E124334-28F5-4647-91B9-44FA5CEB6649}" destId="{0A6D33AA-5A55-4F2C-A182-FA2C426B7F71}" srcOrd="0" destOrd="0" presId="urn:microsoft.com/office/officeart/2005/8/layout/hProcess9"/>
    <dgm:cxn modelId="{2FD1F384-25AE-4D0D-826F-7A1FECDF6806}" srcId="{EB768673-44FD-40BB-8952-E834C66E0720}" destId="{2006DD91-B9F0-4D11-892A-B2519C509DAF}" srcOrd="3" destOrd="0" parTransId="{965F672D-FFE6-4717-A51F-91D3C8F09D49}" sibTransId="{1A31B0D6-2851-4A29-83DF-B96CABAB8BA6}"/>
    <dgm:cxn modelId="{E33F099A-70CA-4CB0-99B9-DCA485A6B730}" type="presOf" srcId="{957126F3-4A9C-4968-A671-319C2D307B79}" destId="{0E805A21-EEC5-44DF-BBAE-212AE46A5199}" srcOrd="0" destOrd="0" presId="urn:microsoft.com/office/officeart/2005/8/layout/hProcess9"/>
    <dgm:cxn modelId="{FBB6FABB-2B6C-4E24-BBF3-3B27A119533F}" type="presOf" srcId="{2006DD91-B9F0-4D11-892A-B2519C509DAF}" destId="{7B27A706-5B19-4822-BA70-48B01D778C77}" srcOrd="0" destOrd="0" presId="urn:microsoft.com/office/officeart/2005/8/layout/hProcess9"/>
    <dgm:cxn modelId="{8ADC16DC-2DF2-41BC-834D-F6747E59F173}" type="presOf" srcId="{EB768673-44FD-40BB-8952-E834C66E0720}" destId="{9CC0C750-39E8-48EB-9A2B-2B4D4DFF10E6}" srcOrd="0" destOrd="0" presId="urn:microsoft.com/office/officeart/2005/8/layout/hProcess9"/>
    <dgm:cxn modelId="{5E6BF2F8-27F2-43F7-8319-737981EB2DB2}" type="presOf" srcId="{18648DCF-EE44-40C2-98A2-B726DD430214}" destId="{16013245-E8D2-440F-96EA-F6D710C433A8}" srcOrd="0" destOrd="0" presId="urn:microsoft.com/office/officeart/2005/8/layout/hProcess9"/>
    <dgm:cxn modelId="{FD7AE009-91C0-40B9-A190-4177F0962E1B}" type="presParOf" srcId="{9CC0C750-39E8-48EB-9A2B-2B4D4DFF10E6}" destId="{D89B884B-7B46-4079-BFB7-825559A2B802}" srcOrd="0" destOrd="0" presId="urn:microsoft.com/office/officeart/2005/8/layout/hProcess9"/>
    <dgm:cxn modelId="{77FB156D-BFE9-44D0-B28D-493DABBCFFC3}" type="presParOf" srcId="{9CC0C750-39E8-48EB-9A2B-2B4D4DFF10E6}" destId="{7C509A99-202A-4742-8CD5-F21963D5A604}" srcOrd="1" destOrd="0" presId="urn:microsoft.com/office/officeart/2005/8/layout/hProcess9"/>
    <dgm:cxn modelId="{552B20AA-4057-4D07-8491-82FA7976D4DB}" type="presParOf" srcId="{7C509A99-202A-4742-8CD5-F21963D5A604}" destId="{16013245-E8D2-440F-96EA-F6D710C433A8}" srcOrd="0" destOrd="0" presId="urn:microsoft.com/office/officeart/2005/8/layout/hProcess9"/>
    <dgm:cxn modelId="{5EF08E89-052D-4261-ADA8-E5BF315B24D9}" type="presParOf" srcId="{7C509A99-202A-4742-8CD5-F21963D5A604}" destId="{1ABD6188-4D03-4480-9A6F-30094571BAE0}" srcOrd="1" destOrd="0" presId="urn:microsoft.com/office/officeart/2005/8/layout/hProcess9"/>
    <dgm:cxn modelId="{18716ED5-F326-4D07-A2D7-601A57A77758}" type="presParOf" srcId="{7C509A99-202A-4742-8CD5-F21963D5A604}" destId="{0E805A21-EEC5-44DF-BBAE-212AE46A5199}" srcOrd="2" destOrd="0" presId="urn:microsoft.com/office/officeart/2005/8/layout/hProcess9"/>
    <dgm:cxn modelId="{3BBB6D54-4811-4985-8263-6BA3D93B87CF}" type="presParOf" srcId="{7C509A99-202A-4742-8CD5-F21963D5A604}" destId="{0A034F76-091F-4325-9C3C-BCBF14AD1849}" srcOrd="3" destOrd="0" presId="urn:microsoft.com/office/officeart/2005/8/layout/hProcess9"/>
    <dgm:cxn modelId="{00119B7A-28AD-48D7-BA16-CDFEB2A493DA}" type="presParOf" srcId="{7C509A99-202A-4742-8CD5-F21963D5A604}" destId="{0A6D33AA-5A55-4F2C-A182-FA2C426B7F71}" srcOrd="4" destOrd="0" presId="urn:microsoft.com/office/officeart/2005/8/layout/hProcess9"/>
    <dgm:cxn modelId="{2B7F770D-06FF-4E62-A2C3-3B2233DA2D28}" type="presParOf" srcId="{7C509A99-202A-4742-8CD5-F21963D5A604}" destId="{53ECBE9B-70D3-43C9-8973-1D0F284CD903}" srcOrd="5" destOrd="0" presId="urn:microsoft.com/office/officeart/2005/8/layout/hProcess9"/>
    <dgm:cxn modelId="{B11193D8-D70D-43F4-B82B-BE843F4FA3D9}" type="presParOf" srcId="{7C509A99-202A-4742-8CD5-F21963D5A604}" destId="{7B27A706-5B19-4822-BA70-48B01D778C7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45CE9E-25B3-4E23-A88B-50EB8A06B12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6850915-D2CC-4A1F-BDA6-5B740D58B93D}">
      <dgm:prSet phldrT="[Tekst]" custT="1"/>
      <dgm:spPr/>
      <dgm:t>
        <a:bodyPr/>
        <a:lstStyle/>
        <a:p>
          <a:r>
            <a:rPr lang="nl-NL" sz="3200" dirty="0">
              <a:solidFill>
                <a:schemeClr val="accent1">
                  <a:lumMod val="75000"/>
                </a:schemeClr>
              </a:solidFill>
            </a:rPr>
            <a:t>Financiële uitbuiting</a:t>
          </a:r>
        </a:p>
      </dgm:t>
    </dgm:pt>
    <dgm:pt modelId="{AB62956A-DF60-43DC-B099-2E602ABCABBB}" type="parTrans" cxnId="{B50752E3-F800-4ACA-BFA4-ABA82EE94115}">
      <dgm:prSet/>
      <dgm:spPr/>
      <dgm:t>
        <a:bodyPr/>
        <a:lstStyle/>
        <a:p>
          <a:endParaRPr lang="nl-NL"/>
        </a:p>
      </dgm:t>
    </dgm:pt>
    <dgm:pt modelId="{3C529FAD-710C-4C4A-B87D-0E1F717314AD}" type="sibTrans" cxnId="{B50752E3-F800-4ACA-BFA4-ABA82EE94115}">
      <dgm:prSet/>
      <dgm:spPr/>
      <dgm:t>
        <a:bodyPr/>
        <a:lstStyle/>
        <a:p>
          <a:endParaRPr lang="nl-NL"/>
        </a:p>
      </dgm:t>
    </dgm:pt>
    <dgm:pt modelId="{7DD4279A-9D93-47A5-96B6-07DB28924134}">
      <dgm:prSet phldrT="[Tekst]" custT="1"/>
      <dgm:spPr/>
      <dgm:t>
        <a:bodyPr/>
        <a:lstStyle/>
        <a:p>
          <a:r>
            <a:rPr lang="nl-NL" sz="3200" dirty="0">
              <a:solidFill>
                <a:schemeClr val="accent1">
                  <a:lumMod val="75000"/>
                </a:schemeClr>
              </a:solidFill>
            </a:rPr>
            <a:t>Sociaal isolement</a:t>
          </a:r>
        </a:p>
      </dgm:t>
    </dgm:pt>
    <dgm:pt modelId="{B5941FCD-40D5-4404-8BFD-4AEFACFAEF93}" type="parTrans" cxnId="{20A5411E-ACCF-44CA-97E1-6DBF1DDECDE6}">
      <dgm:prSet/>
      <dgm:spPr/>
      <dgm:t>
        <a:bodyPr/>
        <a:lstStyle/>
        <a:p>
          <a:endParaRPr lang="nl-NL"/>
        </a:p>
      </dgm:t>
    </dgm:pt>
    <dgm:pt modelId="{A6F1FAF6-9EC9-463C-B6CA-7D121AD97929}" type="sibTrans" cxnId="{20A5411E-ACCF-44CA-97E1-6DBF1DDECDE6}">
      <dgm:prSet/>
      <dgm:spPr/>
      <dgm:t>
        <a:bodyPr/>
        <a:lstStyle/>
        <a:p>
          <a:endParaRPr lang="nl-NL"/>
        </a:p>
      </dgm:t>
    </dgm:pt>
    <dgm:pt modelId="{489938AD-19C9-4203-86AB-119CB99E7DDA}" type="pres">
      <dgm:prSet presAssocID="{2145CE9E-25B3-4E23-A88B-50EB8A06B123}" presName="cycle" presStyleCnt="0">
        <dgm:presLayoutVars>
          <dgm:dir/>
          <dgm:resizeHandles val="exact"/>
        </dgm:presLayoutVars>
      </dgm:prSet>
      <dgm:spPr/>
    </dgm:pt>
    <dgm:pt modelId="{C84610DE-C7DE-4D6E-928C-D6D800278B99}" type="pres">
      <dgm:prSet presAssocID="{76850915-D2CC-4A1F-BDA6-5B740D58B93D}" presName="dummy" presStyleCnt="0"/>
      <dgm:spPr/>
    </dgm:pt>
    <dgm:pt modelId="{CD60B23E-CDC9-408B-9F1E-AA2A6EAE6E67}" type="pres">
      <dgm:prSet presAssocID="{76850915-D2CC-4A1F-BDA6-5B740D58B93D}" presName="node" presStyleLbl="revTx" presStyleIdx="0" presStyleCnt="2" custScaleX="123716">
        <dgm:presLayoutVars>
          <dgm:bulletEnabled val="1"/>
        </dgm:presLayoutVars>
      </dgm:prSet>
      <dgm:spPr/>
    </dgm:pt>
    <dgm:pt modelId="{273ECDB8-8994-4449-8EEB-98919013E16E}" type="pres">
      <dgm:prSet presAssocID="{3C529FAD-710C-4C4A-B87D-0E1F717314AD}" presName="sibTrans" presStyleLbl="node1" presStyleIdx="0" presStyleCnt="2"/>
      <dgm:spPr/>
    </dgm:pt>
    <dgm:pt modelId="{8126AA35-5949-4D10-AA83-07EA8E22F693}" type="pres">
      <dgm:prSet presAssocID="{7DD4279A-9D93-47A5-96B6-07DB28924134}" presName="dummy" presStyleCnt="0"/>
      <dgm:spPr/>
    </dgm:pt>
    <dgm:pt modelId="{60DB7255-580F-46BE-B0D9-D1339A863C95}" type="pres">
      <dgm:prSet presAssocID="{7DD4279A-9D93-47A5-96B6-07DB28924134}" presName="node" presStyleLbl="revTx" presStyleIdx="1" presStyleCnt="2">
        <dgm:presLayoutVars>
          <dgm:bulletEnabled val="1"/>
        </dgm:presLayoutVars>
      </dgm:prSet>
      <dgm:spPr/>
    </dgm:pt>
    <dgm:pt modelId="{00BA068A-3977-4A7C-A21D-1C6474E26B7A}" type="pres">
      <dgm:prSet presAssocID="{A6F1FAF6-9EC9-463C-B6CA-7D121AD97929}" presName="sibTrans" presStyleLbl="node1" presStyleIdx="1" presStyleCnt="2"/>
      <dgm:spPr/>
    </dgm:pt>
  </dgm:ptLst>
  <dgm:cxnLst>
    <dgm:cxn modelId="{20A5411E-ACCF-44CA-97E1-6DBF1DDECDE6}" srcId="{2145CE9E-25B3-4E23-A88B-50EB8A06B123}" destId="{7DD4279A-9D93-47A5-96B6-07DB28924134}" srcOrd="1" destOrd="0" parTransId="{B5941FCD-40D5-4404-8BFD-4AEFACFAEF93}" sibTransId="{A6F1FAF6-9EC9-463C-B6CA-7D121AD97929}"/>
    <dgm:cxn modelId="{34B95626-02F4-441C-88BB-ED032CCF83E4}" type="presOf" srcId="{76850915-D2CC-4A1F-BDA6-5B740D58B93D}" destId="{CD60B23E-CDC9-408B-9F1E-AA2A6EAE6E67}" srcOrd="0" destOrd="0" presId="urn:microsoft.com/office/officeart/2005/8/layout/cycle1"/>
    <dgm:cxn modelId="{B53B9C5E-48A3-4C8D-9EC3-2EAF283BD43E}" type="presOf" srcId="{7DD4279A-9D93-47A5-96B6-07DB28924134}" destId="{60DB7255-580F-46BE-B0D9-D1339A863C95}" srcOrd="0" destOrd="0" presId="urn:microsoft.com/office/officeart/2005/8/layout/cycle1"/>
    <dgm:cxn modelId="{C1C30055-2238-41FB-9051-2542C50DDAB4}" type="presOf" srcId="{A6F1FAF6-9EC9-463C-B6CA-7D121AD97929}" destId="{00BA068A-3977-4A7C-A21D-1C6474E26B7A}" srcOrd="0" destOrd="0" presId="urn:microsoft.com/office/officeart/2005/8/layout/cycle1"/>
    <dgm:cxn modelId="{46326B87-D9CC-4442-8368-78C23D268D33}" type="presOf" srcId="{3C529FAD-710C-4C4A-B87D-0E1F717314AD}" destId="{273ECDB8-8994-4449-8EEB-98919013E16E}" srcOrd="0" destOrd="0" presId="urn:microsoft.com/office/officeart/2005/8/layout/cycle1"/>
    <dgm:cxn modelId="{B50752E3-F800-4ACA-BFA4-ABA82EE94115}" srcId="{2145CE9E-25B3-4E23-A88B-50EB8A06B123}" destId="{76850915-D2CC-4A1F-BDA6-5B740D58B93D}" srcOrd="0" destOrd="0" parTransId="{AB62956A-DF60-43DC-B099-2E602ABCABBB}" sibTransId="{3C529FAD-710C-4C4A-B87D-0E1F717314AD}"/>
    <dgm:cxn modelId="{F8F14FF5-7046-4D80-AEAB-3BF631819956}" type="presOf" srcId="{2145CE9E-25B3-4E23-A88B-50EB8A06B123}" destId="{489938AD-19C9-4203-86AB-119CB99E7DDA}" srcOrd="0" destOrd="0" presId="urn:microsoft.com/office/officeart/2005/8/layout/cycle1"/>
    <dgm:cxn modelId="{E48129AF-E453-4A7C-AF02-DE63E918D611}" type="presParOf" srcId="{489938AD-19C9-4203-86AB-119CB99E7DDA}" destId="{C84610DE-C7DE-4D6E-928C-D6D800278B99}" srcOrd="0" destOrd="0" presId="urn:microsoft.com/office/officeart/2005/8/layout/cycle1"/>
    <dgm:cxn modelId="{27EDA7AA-35B7-45D9-AACF-20EF841DDEC7}" type="presParOf" srcId="{489938AD-19C9-4203-86AB-119CB99E7DDA}" destId="{CD60B23E-CDC9-408B-9F1E-AA2A6EAE6E67}" srcOrd="1" destOrd="0" presId="urn:microsoft.com/office/officeart/2005/8/layout/cycle1"/>
    <dgm:cxn modelId="{15DAB4B2-2991-4B34-88FB-6686FA8C9CBD}" type="presParOf" srcId="{489938AD-19C9-4203-86AB-119CB99E7DDA}" destId="{273ECDB8-8994-4449-8EEB-98919013E16E}" srcOrd="2" destOrd="0" presId="urn:microsoft.com/office/officeart/2005/8/layout/cycle1"/>
    <dgm:cxn modelId="{0076F11E-F406-488F-A793-485B45DDDC13}" type="presParOf" srcId="{489938AD-19C9-4203-86AB-119CB99E7DDA}" destId="{8126AA35-5949-4D10-AA83-07EA8E22F693}" srcOrd="3" destOrd="0" presId="urn:microsoft.com/office/officeart/2005/8/layout/cycle1"/>
    <dgm:cxn modelId="{04A17A03-9010-4C11-8F7A-845341CD313B}" type="presParOf" srcId="{489938AD-19C9-4203-86AB-119CB99E7DDA}" destId="{60DB7255-580F-46BE-B0D9-D1339A863C95}" srcOrd="4" destOrd="0" presId="urn:microsoft.com/office/officeart/2005/8/layout/cycle1"/>
    <dgm:cxn modelId="{1D335B3D-075E-4D91-85D0-F552B9D768BB}" type="presParOf" srcId="{489938AD-19C9-4203-86AB-119CB99E7DDA}" destId="{00BA068A-3977-4A7C-A21D-1C6474E26B7A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3E14F0-CCF1-453B-925A-32CACBE5E15C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8A52808-E99D-4D15-AFB0-A9C9D62F69FE}">
      <dgm:prSet/>
      <dgm:spPr/>
      <dgm:t>
        <a:bodyPr/>
        <a:lstStyle/>
        <a:p>
          <a:r>
            <a:rPr lang="nl-NL" dirty="0"/>
            <a:t>Alcoholverslaving, contacten kwijtgeraakt, ook met volwassen kinderen </a:t>
          </a:r>
          <a:endParaRPr lang="en-US" dirty="0"/>
        </a:p>
      </dgm:t>
    </dgm:pt>
    <dgm:pt modelId="{DC0DE30D-B35C-45F9-9029-4B2334C4F2B4}" type="parTrans" cxnId="{9A6F7578-AB7F-4B59-AFA9-42F4C50C0EBF}">
      <dgm:prSet/>
      <dgm:spPr/>
      <dgm:t>
        <a:bodyPr/>
        <a:lstStyle/>
        <a:p>
          <a:endParaRPr lang="en-US"/>
        </a:p>
      </dgm:t>
    </dgm:pt>
    <dgm:pt modelId="{2CBDA48C-A1CD-4644-999E-7E9560B23E7A}" type="sibTrans" cxnId="{9A6F7578-AB7F-4B59-AFA9-42F4C50C0EBF}">
      <dgm:prSet/>
      <dgm:spPr/>
      <dgm:t>
        <a:bodyPr/>
        <a:lstStyle/>
        <a:p>
          <a:endParaRPr lang="en-US"/>
        </a:p>
      </dgm:t>
    </dgm:pt>
    <dgm:pt modelId="{7D9BD3F9-F4DE-45EA-ADCA-816AD38BF62A}">
      <dgm:prSet/>
      <dgm:spPr/>
      <dgm:t>
        <a:bodyPr/>
        <a:lstStyle/>
        <a:p>
          <a:r>
            <a:rPr lang="nl-NL" dirty="0"/>
            <a:t>Leert P. kennen: man zonder vaste woon- of verblijfplaats. </a:t>
          </a:r>
          <a:endParaRPr lang="en-US" dirty="0"/>
        </a:p>
      </dgm:t>
    </dgm:pt>
    <dgm:pt modelId="{9B8C7951-79F6-46B5-91E5-C91F073F0402}" type="parTrans" cxnId="{D4A54C90-9083-4147-8979-7072771B9D6F}">
      <dgm:prSet/>
      <dgm:spPr/>
      <dgm:t>
        <a:bodyPr/>
        <a:lstStyle/>
        <a:p>
          <a:endParaRPr lang="en-US"/>
        </a:p>
      </dgm:t>
    </dgm:pt>
    <dgm:pt modelId="{5AC2D87F-BC3E-46C7-8CEC-50E8282C1EC1}" type="sibTrans" cxnId="{D4A54C90-9083-4147-8979-7072771B9D6F}">
      <dgm:prSet/>
      <dgm:spPr/>
      <dgm:t>
        <a:bodyPr/>
        <a:lstStyle/>
        <a:p>
          <a:endParaRPr lang="en-US"/>
        </a:p>
      </dgm:t>
    </dgm:pt>
    <dgm:pt modelId="{5B644D0A-F742-4F79-8A97-BAF98311EB5F}">
      <dgm:prSet/>
      <dgm:spPr/>
      <dgm:t>
        <a:bodyPr/>
        <a:lstStyle/>
        <a:p>
          <a:r>
            <a:rPr lang="nl-NL" dirty="0"/>
            <a:t>Neemt P. in huis “tot die een eigen woning heeft gevonden”</a:t>
          </a:r>
          <a:endParaRPr lang="en-US" dirty="0"/>
        </a:p>
      </dgm:t>
    </dgm:pt>
    <dgm:pt modelId="{202D0809-1830-498E-9659-8C1694C24775}" type="parTrans" cxnId="{18371C40-E45E-4D72-B571-83A90A7442AE}">
      <dgm:prSet/>
      <dgm:spPr/>
      <dgm:t>
        <a:bodyPr/>
        <a:lstStyle/>
        <a:p>
          <a:endParaRPr lang="en-US"/>
        </a:p>
      </dgm:t>
    </dgm:pt>
    <dgm:pt modelId="{AF8E8D10-AE3F-4E5D-97C0-F94550D50DF3}" type="sibTrans" cxnId="{18371C40-E45E-4D72-B571-83A90A7442AE}">
      <dgm:prSet/>
      <dgm:spPr/>
      <dgm:t>
        <a:bodyPr/>
        <a:lstStyle/>
        <a:p>
          <a:endParaRPr lang="en-US"/>
        </a:p>
      </dgm:t>
    </dgm:pt>
    <dgm:pt modelId="{D97E1965-5561-4359-B219-CDA200507213}">
      <dgm:prSet/>
      <dgm:spPr/>
      <dgm:t>
        <a:bodyPr/>
        <a:lstStyle/>
        <a:p>
          <a:r>
            <a:rPr lang="nl-NL"/>
            <a:t>Meneer voelt zich minder eenzaam</a:t>
          </a:r>
          <a:endParaRPr lang="en-US"/>
        </a:p>
      </dgm:t>
    </dgm:pt>
    <dgm:pt modelId="{2BAA5799-9807-4715-A3DA-25647AACD020}" type="parTrans" cxnId="{968BF0D6-D040-4B4A-BB79-A3FDB7EE14C6}">
      <dgm:prSet/>
      <dgm:spPr/>
      <dgm:t>
        <a:bodyPr/>
        <a:lstStyle/>
        <a:p>
          <a:endParaRPr lang="en-US"/>
        </a:p>
      </dgm:t>
    </dgm:pt>
    <dgm:pt modelId="{4C8B9FCC-5718-4B68-8F5C-CEE946CAF126}" type="sibTrans" cxnId="{968BF0D6-D040-4B4A-BB79-A3FDB7EE14C6}">
      <dgm:prSet/>
      <dgm:spPr/>
      <dgm:t>
        <a:bodyPr/>
        <a:lstStyle/>
        <a:p>
          <a:endParaRPr lang="en-US"/>
        </a:p>
      </dgm:t>
    </dgm:pt>
    <dgm:pt modelId="{2F1F30B7-15A3-423A-8E11-5388824A14E1}">
      <dgm:prSet/>
      <dgm:spPr/>
      <dgm:t>
        <a:bodyPr/>
        <a:lstStyle/>
        <a:p>
          <a:r>
            <a:rPr lang="nl-NL" dirty="0"/>
            <a:t>P. blijkt erg opvliegend en agressief</a:t>
          </a:r>
          <a:endParaRPr lang="en-US" dirty="0"/>
        </a:p>
      </dgm:t>
    </dgm:pt>
    <dgm:pt modelId="{24B1AC29-6324-4ECF-835E-C83CA7F943F6}" type="parTrans" cxnId="{178A0E4C-32FF-4AE3-BD40-FDCED65E9E1C}">
      <dgm:prSet/>
      <dgm:spPr/>
      <dgm:t>
        <a:bodyPr/>
        <a:lstStyle/>
        <a:p>
          <a:endParaRPr lang="en-US"/>
        </a:p>
      </dgm:t>
    </dgm:pt>
    <dgm:pt modelId="{7177CA9C-BAF7-4B29-A6A9-0A44EC5E8E1C}" type="sibTrans" cxnId="{178A0E4C-32FF-4AE3-BD40-FDCED65E9E1C}">
      <dgm:prSet/>
      <dgm:spPr/>
      <dgm:t>
        <a:bodyPr/>
        <a:lstStyle/>
        <a:p>
          <a:endParaRPr lang="en-US"/>
        </a:p>
      </dgm:t>
    </dgm:pt>
    <dgm:pt modelId="{8E9DFEA8-0539-462F-A4DE-103C1AD42227}">
      <dgm:prSet/>
      <dgm:spPr/>
      <dgm:t>
        <a:bodyPr/>
        <a:lstStyle/>
        <a:p>
          <a:r>
            <a:rPr lang="nl-NL"/>
            <a:t>Er komen opeens veel mensen langs voor P. </a:t>
          </a:r>
          <a:endParaRPr lang="en-US"/>
        </a:p>
      </dgm:t>
    </dgm:pt>
    <dgm:pt modelId="{A4C10101-17B1-4EFF-872E-8414D30C2FD8}" type="parTrans" cxnId="{3FBE340C-D1F4-4850-92F9-C7D141D158B7}">
      <dgm:prSet/>
      <dgm:spPr/>
      <dgm:t>
        <a:bodyPr/>
        <a:lstStyle/>
        <a:p>
          <a:endParaRPr lang="en-US"/>
        </a:p>
      </dgm:t>
    </dgm:pt>
    <dgm:pt modelId="{956C34D6-E303-464A-B748-B98F8C76498B}" type="sibTrans" cxnId="{3FBE340C-D1F4-4850-92F9-C7D141D158B7}">
      <dgm:prSet/>
      <dgm:spPr/>
      <dgm:t>
        <a:bodyPr/>
        <a:lstStyle/>
        <a:p>
          <a:endParaRPr lang="en-US"/>
        </a:p>
      </dgm:t>
    </dgm:pt>
    <dgm:pt modelId="{4A1F0997-214B-40E5-A0BE-7143B3FCAECC}">
      <dgm:prSet/>
      <dgm:spPr/>
      <dgm:t>
        <a:bodyPr/>
        <a:lstStyle/>
        <a:p>
          <a:r>
            <a:rPr lang="nl-NL" dirty="0"/>
            <a:t>Meneer is bang en durft niet meer in zijn huis te blijven</a:t>
          </a:r>
          <a:endParaRPr lang="en-US" dirty="0"/>
        </a:p>
      </dgm:t>
    </dgm:pt>
    <dgm:pt modelId="{22599288-D903-4AE7-A744-E1C2D88DD209}" type="parTrans" cxnId="{F6D9FE01-C45B-448A-85F3-B79D1D51211E}">
      <dgm:prSet/>
      <dgm:spPr/>
      <dgm:t>
        <a:bodyPr/>
        <a:lstStyle/>
        <a:p>
          <a:endParaRPr lang="en-US"/>
        </a:p>
      </dgm:t>
    </dgm:pt>
    <dgm:pt modelId="{85B4527D-0CDC-4E33-A04B-C6DEB963DE3A}" type="sibTrans" cxnId="{F6D9FE01-C45B-448A-85F3-B79D1D51211E}">
      <dgm:prSet/>
      <dgm:spPr/>
      <dgm:t>
        <a:bodyPr/>
        <a:lstStyle/>
        <a:p>
          <a:endParaRPr lang="en-US"/>
        </a:p>
      </dgm:t>
    </dgm:pt>
    <dgm:pt modelId="{AF23F3C6-6030-4143-9F95-C89679B7B8F1}" type="pres">
      <dgm:prSet presAssocID="{F63E14F0-CCF1-453B-925A-32CACBE5E15C}" presName="vert0" presStyleCnt="0">
        <dgm:presLayoutVars>
          <dgm:dir/>
          <dgm:animOne val="branch"/>
          <dgm:animLvl val="lvl"/>
        </dgm:presLayoutVars>
      </dgm:prSet>
      <dgm:spPr/>
    </dgm:pt>
    <dgm:pt modelId="{7FACA051-0BF5-443B-8FCF-6285B3B8103A}" type="pres">
      <dgm:prSet presAssocID="{38A52808-E99D-4D15-AFB0-A9C9D62F69FE}" presName="thickLine" presStyleLbl="alignNode1" presStyleIdx="0" presStyleCnt="7"/>
      <dgm:spPr/>
    </dgm:pt>
    <dgm:pt modelId="{151A5E79-562F-44BB-82CE-3643DA47BB17}" type="pres">
      <dgm:prSet presAssocID="{38A52808-E99D-4D15-AFB0-A9C9D62F69FE}" presName="horz1" presStyleCnt="0"/>
      <dgm:spPr/>
    </dgm:pt>
    <dgm:pt modelId="{FAAF3DAB-CA81-4419-9745-616C1299C3A0}" type="pres">
      <dgm:prSet presAssocID="{38A52808-E99D-4D15-AFB0-A9C9D62F69FE}" presName="tx1" presStyleLbl="revTx" presStyleIdx="0" presStyleCnt="7"/>
      <dgm:spPr/>
    </dgm:pt>
    <dgm:pt modelId="{091F9C42-BF52-4DB0-9010-B62E72933B35}" type="pres">
      <dgm:prSet presAssocID="{38A52808-E99D-4D15-AFB0-A9C9D62F69FE}" presName="vert1" presStyleCnt="0"/>
      <dgm:spPr/>
    </dgm:pt>
    <dgm:pt modelId="{C3476088-8058-4F72-8F81-1F0295CBE9AF}" type="pres">
      <dgm:prSet presAssocID="{7D9BD3F9-F4DE-45EA-ADCA-816AD38BF62A}" presName="thickLine" presStyleLbl="alignNode1" presStyleIdx="1" presStyleCnt="7"/>
      <dgm:spPr/>
    </dgm:pt>
    <dgm:pt modelId="{91743156-52C5-47D9-B0DE-770ABBB5284E}" type="pres">
      <dgm:prSet presAssocID="{7D9BD3F9-F4DE-45EA-ADCA-816AD38BF62A}" presName="horz1" presStyleCnt="0"/>
      <dgm:spPr/>
    </dgm:pt>
    <dgm:pt modelId="{251CACB8-0AC4-4023-9C60-7F9DF93D04FB}" type="pres">
      <dgm:prSet presAssocID="{7D9BD3F9-F4DE-45EA-ADCA-816AD38BF62A}" presName="tx1" presStyleLbl="revTx" presStyleIdx="1" presStyleCnt="7"/>
      <dgm:spPr/>
    </dgm:pt>
    <dgm:pt modelId="{1357B5A0-3684-4A5A-8788-5875BED0F69F}" type="pres">
      <dgm:prSet presAssocID="{7D9BD3F9-F4DE-45EA-ADCA-816AD38BF62A}" presName="vert1" presStyleCnt="0"/>
      <dgm:spPr/>
    </dgm:pt>
    <dgm:pt modelId="{CF159498-1D1B-4550-B8E0-C9386BEF44BC}" type="pres">
      <dgm:prSet presAssocID="{5B644D0A-F742-4F79-8A97-BAF98311EB5F}" presName="thickLine" presStyleLbl="alignNode1" presStyleIdx="2" presStyleCnt="7"/>
      <dgm:spPr/>
    </dgm:pt>
    <dgm:pt modelId="{932B2C34-5630-4DFC-94B5-9A2C4DF032F1}" type="pres">
      <dgm:prSet presAssocID="{5B644D0A-F742-4F79-8A97-BAF98311EB5F}" presName="horz1" presStyleCnt="0"/>
      <dgm:spPr/>
    </dgm:pt>
    <dgm:pt modelId="{37EF03A7-13E3-4D60-A84A-4F93A69C6AFA}" type="pres">
      <dgm:prSet presAssocID="{5B644D0A-F742-4F79-8A97-BAF98311EB5F}" presName="tx1" presStyleLbl="revTx" presStyleIdx="2" presStyleCnt="7"/>
      <dgm:spPr/>
    </dgm:pt>
    <dgm:pt modelId="{7F4DB60D-A324-4930-ACC6-EC2637053F36}" type="pres">
      <dgm:prSet presAssocID="{5B644D0A-F742-4F79-8A97-BAF98311EB5F}" presName="vert1" presStyleCnt="0"/>
      <dgm:spPr/>
    </dgm:pt>
    <dgm:pt modelId="{76681D6B-516C-4E9E-9594-B78E689E5DD5}" type="pres">
      <dgm:prSet presAssocID="{D97E1965-5561-4359-B219-CDA200507213}" presName="thickLine" presStyleLbl="alignNode1" presStyleIdx="3" presStyleCnt="7"/>
      <dgm:spPr/>
    </dgm:pt>
    <dgm:pt modelId="{03BFBCC1-8556-4295-8CC4-EE441B43AE6C}" type="pres">
      <dgm:prSet presAssocID="{D97E1965-5561-4359-B219-CDA200507213}" presName="horz1" presStyleCnt="0"/>
      <dgm:spPr/>
    </dgm:pt>
    <dgm:pt modelId="{B571E143-34E5-4B8A-8376-B13B7093D63C}" type="pres">
      <dgm:prSet presAssocID="{D97E1965-5561-4359-B219-CDA200507213}" presName="tx1" presStyleLbl="revTx" presStyleIdx="3" presStyleCnt="7"/>
      <dgm:spPr/>
    </dgm:pt>
    <dgm:pt modelId="{FFA4B2B8-9F73-44B1-84E2-1EDC8BEA6BB2}" type="pres">
      <dgm:prSet presAssocID="{D97E1965-5561-4359-B219-CDA200507213}" presName="vert1" presStyleCnt="0"/>
      <dgm:spPr/>
    </dgm:pt>
    <dgm:pt modelId="{6E120D3B-457C-4546-878B-B734653E1221}" type="pres">
      <dgm:prSet presAssocID="{2F1F30B7-15A3-423A-8E11-5388824A14E1}" presName="thickLine" presStyleLbl="alignNode1" presStyleIdx="4" presStyleCnt="7"/>
      <dgm:spPr/>
    </dgm:pt>
    <dgm:pt modelId="{C4788716-A173-48AD-B205-E1C6FB976DD2}" type="pres">
      <dgm:prSet presAssocID="{2F1F30B7-15A3-423A-8E11-5388824A14E1}" presName="horz1" presStyleCnt="0"/>
      <dgm:spPr/>
    </dgm:pt>
    <dgm:pt modelId="{EAE60CAA-09D8-4A25-8774-B10DB2F7E46A}" type="pres">
      <dgm:prSet presAssocID="{2F1F30B7-15A3-423A-8E11-5388824A14E1}" presName="tx1" presStyleLbl="revTx" presStyleIdx="4" presStyleCnt="7"/>
      <dgm:spPr/>
    </dgm:pt>
    <dgm:pt modelId="{B8EE1367-8924-4009-990E-63C7CE787CE9}" type="pres">
      <dgm:prSet presAssocID="{2F1F30B7-15A3-423A-8E11-5388824A14E1}" presName="vert1" presStyleCnt="0"/>
      <dgm:spPr/>
    </dgm:pt>
    <dgm:pt modelId="{9D8CC216-8534-4FC2-994F-451CB60520A9}" type="pres">
      <dgm:prSet presAssocID="{8E9DFEA8-0539-462F-A4DE-103C1AD42227}" presName="thickLine" presStyleLbl="alignNode1" presStyleIdx="5" presStyleCnt="7"/>
      <dgm:spPr/>
    </dgm:pt>
    <dgm:pt modelId="{514C6D4C-0EDF-4EE1-A7E6-A7FFC47689FA}" type="pres">
      <dgm:prSet presAssocID="{8E9DFEA8-0539-462F-A4DE-103C1AD42227}" presName="horz1" presStyleCnt="0"/>
      <dgm:spPr/>
    </dgm:pt>
    <dgm:pt modelId="{45B55BA0-1F13-4E29-BAC2-FE433DB4CC04}" type="pres">
      <dgm:prSet presAssocID="{8E9DFEA8-0539-462F-A4DE-103C1AD42227}" presName="tx1" presStyleLbl="revTx" presStyleIdx="5" presStyleCnt="7"/>
      <dgm:spPr/>
    </dgm:pt>
    <dgm:pt modelId="{63FB64DC-6572-4AE3-A591-DE1B0CEFF7F4}" type="pres">
      <dgm:prSet presAssocID="{8E9DFEA8-0539-462F-A4DE-103C1AD42227}" presName="vert1" presStyleCnt="0"/>
      <dgm:spPr/>
    </dgm:pt>
    <dgm:pt modelId="{01DE530F-5691-4D39-BDCD-A4F808E50BBA}" type="pres">
      <dgm:prSet presAssocID="{4A1F0997-214B-40E5-A0BE-7143B3FCAECC}" presName="thickLine" presStyleLbl="alignNode1" presStyleIdx="6" presStyleCnt="7"/>
      <dgm:spPr/>
    </dgm:pt>
    <dgm:pt modelId="{EA3334E9-D9F7-4C25-A7E9-D57592BDB2E2}" type="pres">
      <dgm:prSet presAssocID="{4A1F0997-214B-40E5-A0BE-7143B3FCAECC}" presName="horz1" presStyleCnt="0"/>
      <dgm:spPr/>
    </dgm:pt>
    <dgm:pt modelId="{AA502540-13A3-46F5-95D4-63734FF471A3}" type="pres">
      <dgm:prSet presAssocID="{4A1F0997-214B-40E5-A0BE-7143B3FCAECC}" presName="tx1" presStyleLbl="revTx" presStyleIdx="6" presStyleCnt="7"/>
      <dgm:spPr/>
    </dgm:pt>
    <dgm:pt modelId="{5148F49F-AAA1-4E64-B50B-7AD012A63809}" type="pres">
      <dgm:prSet presAssocID="{4A1F0997-214B-40E5-A0BE-7143B3FCAECC}" presName="vert1" presStyleCnt="0"/>
      <dgm:spPr/>
    </dgm:pt>
  </dgm:ptLst>
  <dgm:cxnLst>
    <dgm:cxn modelId="{F6D9FE01-C45B-448A-85F3-B79D1D51211E}" srcId="{F63E14F0-CCF1-453B-925A-32CACBE5E15C}" destId="{4A1F0997-214B-40E5-A0BE-7143B3FCAECC}" srcOrd="6" destOrd="0" parTransId="{22599288-D903-4AE7-A744-E1C2D88DD209}" sibTransId="{85B4527D-0CDC-4E33-A04B-C6DEB963DE3A}"/>
    <dgm:cxn modelId="{A201F907-0491-43AC-9957-724DFFABF2C5}" type="presOf" srcId="{38A52808-E99D-4D15-AFB0-A9C9D62F69FE}" destId="{FAAF3DAB-CA81-4419-9745-616C1299C3A0}" srcOrd="0" destOrd="0" presId="urn:microsoft.com/office/officeart/2008/layout/LinedList"/>
    <dgm:cxn modelId="{3FBE340C-D1F4-4850-92F9-C7D141D158B7}" srcId="{F63E14F0-CCF1-453B-925A-32CACBE5E15C}" destId="{8E9DFEA8-0539-462F-A4DE-103C1AD42227}" srcOrd="5" destOrd="0" parTransId="{A4C10101-17B1-4EFF-872E-8414D30C2FD8}" sibTransId="{956C34D6-E303-464A-B748-B98F8C76498B}"/>
    <dgm:cxn modelId="{52E7F922-9EC2-45D3-8D8B-8BEDDDC24605}" type="presOf" srcId="{7D9BD3F9-F4DE-45EA-ADCA-816AD38BF62A}" destId="{251CACB8-0AC4-4023-9C60-7F9DF93D04FB}" srcOrd="0" destOrd="0" presId="urn:microsoft.com/office/officeart/2008/layout/LinedList"/>
    <dgm:cxn modelId="{18371C40-E45E-4D72-B571-83A90A7442AE}" srcId="{F63E14F0-CCF1-453B-925A-32CACBE5E15C}" destId="{5B644D0A-F742-4F79-8A97-BAF98311EB5F}" srcOrd="2" destOrd="0" parTransId="{202D0809-1830-498E-9659-8C1694C24775}" sibTransId="{AF8E8D10-AE3F-4E5D-97C0-F94550D50DF3}"/>
    <dgm:cxn modelId="{B66E315B-5B8D-4770-9B6C-6E697699D725}" type="presOf" srcId="{8E9DFEA8-0539-462F-A4DE-103C1AD42227}" destId="{45B55BA0-1F13-4E29-BAC2-FE433DB4CC04}" srcOrd="0" destOrd="0" presId="urn:microsoft.com/office/officeart/2008/layout/LinedList"/>
    <dgm:cxn modelId="{178A0E4C-32FF-4AE3-BD40-FDCED65E9E1C}" srcId="{F63E14F0-CCF1-453B-925A-32CACBE5E15C}" destId="{2F1F30B7-15A3-423A-8E11-5388824A14E1}" srcOrd="4" destOrd="0" parTransId="{24B1AC29-6324-4ECF-835E-C83CA7F943F6}" sibTransId="{7177CA9C-BAF7-4B29-A6A9-0A44EC5E8E1C}"/>
    <dgm:cxn modelId="{9A6F7578-AB7F-4B59-AFA9-42F4C50C0EBF}" srcId="{F63E14F0-CCF1-453B-925A-32CACBE5E15C}" destId="{38A52808-E99D-4D15-AFB0-A9C9D62F69FE}" srcOrd="0" destOrd="0" parTransId="{DC0DE30D-B35C-45F9-9029-4B2334C4F2B4}" sibTransId="{2CBDA48C-A1CD-4644-999E-7E9560B23E7A}"/>
    <dgm:cxn modelId="{D4A54C90-9083-4147-8979-7072771B9D6F}" srcId="{F63E14F0-CCF1-453B-925A-32CACBE5E15C}" destId="{7D9BD3F9-F4DE-45EA-ADCA-816AD38BF62A}" srcOrd="1" destOrd="0" parTransId="{9B8C7951-79F6-46B5-91E5-C91F073F0402}" sibTransId="{5AC2D87F-BC3E-46C7-8CEC-50E8282C1EC1}"/>
    <dgm:cxn modelId="{6BC9879D-38B7-4AE0-80F2-A0E86C3010DB}" type="presOf" srcId="{2F1F30B7-15A3-423A-8E11-5388824A14E1}" destId="{EAE60CAA-09D8-4A25-8774-B10DB2F7E46A}" srcOrd="0" destOrd="0" presId="urn:microsoft.com/office/officeart/2008/layout/LinedList"/>
    <dgm:cxn modelId="{D86946A3-AB10-4771-A5FD-1011AE631430}" type="presOf" srcId="{D97E1965-5561-4359-B219-CDA200507213}" destId="{B571E143-34E5-4B8A-8376-B13B7093D63C}" srcOrd="0" destOrd="0" presId="urn:microsoft.com/office/officeart/2008/layout/LinedList"/>
    <dgm:cxn modelId="{AE10AEAE-2647-46F3-9CCF-FCAFD0FDE57F}" type="presOf" srcId="{F63E14F0-CCF1-453B-925A-32CACBE5E15C}" destId="{AF23F3C6-6030-4143-9F95-C89679B7B8F1}" srcOrd="0" destOrd="0" presId="urn:microsoft.com/office/officeart/2008/layout/LinedList"/>
    <dgm:cxn modelId="{951B28BA-3B8D-4C4D-B56E-277917F3BF11}" type="presOf" srcId="{5B644D0A-F742-4F79-8A97-BAF98311EB5F}" destId="{37EF03A7-13E3-4D60-A84A-4F93A69C6AFA}" srcOrd="0" destOrd="0" presId="urn:microsoft.com/office/officeart/2008/layout/LinedList"/>
    <dgm:cxn modelId="{968BF0D6-D040-4B4A-BB79-A3FDB7EE14C6}" srcId="{F63E14F0-CCF1-453B-925A-32CACBE5E15C}" destId="{D97E1965-5561-4359-B219-CDA200507213}" srcOrd="3" destOrd="0" parTransId="{2BAA5799-9807-4715-A3DA-25647AACD020}" sibTransId="{4C8B9FCC-5718-4B68-8F5C-CEE946CAF126}"/>
    <dgm:cxn modelId="{2F4914E5-C927-46D6-8F23-D6B1E52E7A1E}" type="presOf" srcId="{4A1F0997-214B-40E5-A0BE-7143B3FCAECC}" destId="{AA502540-13A3-46F5-95D4-63734FF471A3}" srcOrd="0" destOrd="0" presId="urn:microsoft.com/office/officeart/2008/layout/LinedList"/>
    <dgm:cxn modelId="{88FDE44B-A6BE-4278-A043-93D4594DE824}" type="presParOf" srcId="{AF23F3C6-6030-4143-9F95-C89679B7B8F1}" destId="{7FACA051-0BF5-443B-8FCF-6285B3B8103A}" srcOrd="0" destOrd="0" presId="urn:microsoft.com/office/officeart/2008/layout/LinedList"/>
    <dgm:cxn modelId="{A8B554BC-9DAD-4943-BF4A-122866FBC29E}" type="presParOf" srcId="{AF23F3C6-6030-4143-9F95-C89679B7B8F1}" destId="{151A5E79-562F-44BB-82CE-3643DA47BB17}" srcOrd="1" destOrd="0" presId="urn:microsoft.com/office/officeart/2008/layout/LinedList"/>
    <dgm:cxn modelId="{A77A3EA4-6948-4FE8-B3EE-E89353205FEA}" type="presParOf" srcId="{151A5E79-562F-44BB-82CE-3643DA47BB17}" destId="{FAAF3DAB-CA81-4419-9745-616C1299C3A0}" srcOrd="0" destOrd="0" presId="urn:microsoft.com/office/officeart/2008/layout/LinedList"/>
    <dgm:cxn modelId="{DF8CF2EE-822B-43BD-A465-B3E7247E90DD}" type="presParOf" srcId="{151A5E79-562F-44BB-82CE-3643DA47BB17}" destId="{091F9C42-BF52-4DB0-9010-B62E72933B35}" srcOrd="1" destOrd="0" presId="urn:microsoft.com/office/officeart/2008/layout/LinedList"/>
    <dgm:cxn modelId="{DEAA5546-CD7F-4C51-B2AC-448022D9144A}" type="presParOf" srcId="{AF23F3C6-6030-4143-9F95-C89679B7B8F1}" destId="{C3476088-8058-4F72-8F81-1F0295CBE9AF}" srcOrd="2" destOrd="0" presId="urn:microsoft.com/office/officeart/2008/layout/LinedList"/>
    <dgm:cxn modelId="{D66911FD-1BB7-44D4-AF1E-9F3025B9C925}" type="presParOf" srcId="{AF23F3C6-6030-4143-9F95-C89679B7B8F1}" destId="{91743156-52C5-47D9-B0DE-770ABBB5284E}" srcOrd="3" destOrd="0" presId="urn:microsoft.com/office/officeart/2008/layout/LinedList"/>
    <dgm:cxn modelId="{A1E1492E-CD5D-4EDC-91B7-E3BE78C3C652}" type="presParOf" srcId="{91743156-52C5-47D9-B0DE-770ABBB5284E}" destId="{251CACB8-0AC4-4023-9C60-7F9DF93D04FB}" srcOrd="0" destOrd="0" presId="urn:microsoft.com/office/officeart/2008/layout/LinedList"/>
    <dgm:cxn modelId="{06606E65-738A-4612-84AF-7B006DCBAF60}" type="presParOf" srcId="{91743156-52C5-47D9-B0DE-770ABBB5284E}" destId="{1357B5A0-3684-4A5A-8788-5875BED0F69F}" srcOrd="1" destOrd="0" presId="urn:microsoft.com/office/officeart/2008/layout/LinedList"/>
    <dgm:cxn modelId="{ACD3603D-C011-425F-BD11-C8EDAC7E843C}" type="presParOf" srcId="{AF23F3C6-6030-4143-9F95-C89679B7B8F1}" destId="{CF159498-1D1B-4550-B8E0-C9386BEF44BC}" srcOrd="4" destOrd="0" presId="urn:microsoft.com/office/officeart/2008/layout/LinedList"/>
    <dgm:cxn modelId="{44FDD619-9BAC-4350-9F79-09E59EC2F544}" type="presParOf" srcId="{AF23F3C6-6030-4143-9F95-C89679B7B8F1}" destId="{932B2C34-5630-4DFC-94B5-9A2C4DF032F1}" srcOrd="5" destOrd="0" presId="urn:microsoft.com/office/officeart/2008/layout/LinedList"/>
    <dgm:cxn modelId="{7888C4AD-58D0-4B1B-87B2-F5CD8F36CB6C}" type="presParOf" srcId="{932B2C34-5630-4DFC-94B5-9A2C4DF032F1}" destId="{37EF03A7-13E3-4D60-A84A-4F93A69C6AFA}" srcOrd="0" destOrd="0" presId="urn:microsoft.com/office/officeart/2008/layout/LinedList"/>
    <dgm:cxn modelId="{0944749B-72CA-4B63-9835-AC84FC68CF77}" type="presParOf" srcId="{932B2C34-5630-4DFC-94B5-9A2C4DF032F1}" destId="{7F4DB60D-A324-4930-ACC6-EC2637053F36}" srcOrd="1" destOrd="0" presId="urn:microsoft.com/office/officeart/2008/layout/LinedList"/>
    <dgm:cxn modelId="{5622F839-74D6-43A0-9B7E-6029A920E184}" type="presParOf" srcId="{AF23F3C6-6030-4143-9F95-C89679B7B8F1}" destId="{76681D6B-516C-4E9E-9594-B78E689E5DD5}" srcOrd="6" destOrd="0" presId="urn:microsoft.com/office/officeart/2008/layout/LinedList"/>
    <dgm:cxn modelId="{3E9F819E-7B52-4AA0-803A-2D5EACFEC0F5}" type="presParOf" srcId="{AF23F3C6-6030-4143-9F95-C89679B7B8F1}" destId="{03BFBCC1-8556-4295-8CC4-EE441B43AE6C}" srcOrd="7" destOrd="0" presId="urn:microsoft.com/office/officeart/2008/layout/LinedList"/>
    <dgm:cxn modelId="{830EEACF-783B-42C9-B755-F468F195C4A7}" type="presParOf" srcId="{03BFBCC1-8556-4295-8CC4-EE441B43AE6C}" destId="{B571E143-34E5-4B8A-8376-B13B7093D63C}" srcOrd="0" destOrd="0" presId="urn:microsoft.com/office/officeart/2008/layout/LinedList"/>
    <dgm:cxn modelId="{A997CD9B-6C45-485D-B1CF-DF67E1957D2E}" type="presParOf" srcId="{03BFBCC1-8556-4295-8CC4-EE441B43AE6C}" destId="{FFA4B2B8-9F73-44B1-84E2-1EDC8BEA6BB2}" srcOrd="1" destOrd="0" presId="urn:microsoft.com/office/officeart/2008/layout/LinedList"/>
    <dgm:cxn modelId="{34CB0673-1D83-443D-8CE6-8C678BA3B2DE}" type="presParOf" srcId="{AF23F3C6-6030-4143-9F95-C89679B7B8F1}" destId="{6E120D3B-457C-4546-878B-B734653E1221}" srcOrd="8" destOrd="0" presId="urn:microsoft.com/office/officeart/2008/layout/LinedList"/>
    <dgm:cxn modelId="{D20E32BF-B501-4C2B-9C78-F09F095B2544}" type="presParOf" srcId="{AF23F3C6-6030-4143-9F95-C89679B7B8F1}" destId="{C4788716-A173-48AD-B205-E1C6FB976DD2}" srcOrd="9" destOrd="0" presId="urn:microsoft.com/office/officeart/2008/layout/LinedList"/>
    <dgm:cxn modelId="{965A56C3-398D-4194-AC03-6F2EE5C889A4}" type="presParOf" srcId="{C4788716-A173-48AD-B205-E1C6FB976DD2}" destId="{EAE60CAA-09D8-4A25-8774-B10DB2F7E46A}" srcOrd="0" destOrd="0" presId="urn:microsoft.com/office/officeart/2008/layout/LinedList"/>
    <dgm:cxn modelId="{90914D5F-2D7C-43AC-B54A-297F134479B9}" type="presParOf" srcId="{C4788716-A173-48AD-B205-E1C6FB976DD2}" destId="{B8EE1367-8924-4009-990E-63C7CE787CE9}" srcOrd="1" destOrd="0" presId="urn:microsoft.com/office/officeart/2008/layout/LinedList"/>
    <dgm:cxn modelId="{99AC03B4-0E55-4767-83ED-2D7ADFB62F60}" type="presParOf" srcId="{AF23F3C6-6030-4143-9F95-C89679B7B8F1}" destId="{9D8CC216-8534-4FC2-994F-451CB60520A9}" srcOrd="10" destOrd="0" presId="urn:microsoft.com/office/officeart/2008/layout/LinedList"/>
    <dgm:cxn modelId="{3A9187FD-7424-4B81-9E27-165E9CB82662}" type="presParOf" srcId="{AF23F3C6-6030-4143-9F95-C89679B7B8F1}" destId="{514C6D4C-0EDF-4EE1-A7E6-A7FFC47689FA}" srcOrd="11" destOrd="0" presId="urn:microsoft.com/office/officeart/2008/layout/LinedList"/>
    <dgm:cxn modelId="{DFE081B6-9D90-411D-8D5B-C03235793868}" type="presParOf" srcId="{514C6D4C-0EDF-4EE1-A7E6-A7FFC47689FA}" destId="{45B55BA0-1F13-4E29-BAC2-FE433DB4CC04}" srcOrd="0" destOrd="0" presId="urn:microsoft.com/office/officeart/2008/layout/LinedList"/>
    <dgm:cxn modelId="{46F31576-12D5-48CD-AF0D-59E7A088D8F3}" type="presParOf" srcId="{514C6D4C-0EDF-4EE1-A7E6-A7FFC47689FA}" destId="{63FB64DC-6572-4AE3-A591-DE1B0CEFF7F4}" srcOrd="1" destOrd="0" presId="urn:microsoft.com/office/officeart/2008/layout/LinedList"/>
    <dgm:cxn modelId="{BB2B4C74-BE69-4F52-A7F1-7E295D6A661E}" type="presParOf" srcId="{AF23F3C6-6030-4143-9F95-C89679B7B8F1}" destId="{01DE530F-5691-4D39-BDCD-A4F808E50BBA}" srcOrd="12" destOrd="0" presId="urn:microsoft.com/office/officeart/2008/layout/LinedList"/>
    <dgm:cxn modelId="{6DDBC39F-F172-45F3-BC2C-7FD15382E350}" type="presParOf" srcId="{AF23F3C6-6030-4143-9F95-C89679B7B8F1}" destId="{EA3334E9-D9F7-4C25-A7E9-D57592BDB2E2}" srcOrd="13" destOrd="0" presId="urn:microsoft.com/office/officeart/2008/layout/LinedList"/>
    <dgm:cxn modelId="{44D9423D-EFA2-4BC3-B963-627CB79EE754}" type="presParOf" srcId="{EA3334E9-D9F7-4C25-A7E9-D57592BDB2E2}" destId="{AA502540-13A3-46F5-95D4-63734FF471A3}" srcOrd="0" destOrd="0" presId="urn:microsoft.com/office/officeart/2008/layout/LinedList"/>
    <dgm:cxn modelId="{F3966577-3C56-46B3-BFB5-0ED93643A3D2}" type="presParOf" srcId="{EA3334E9-D9F7-4C25-A7E9-D57592BDB2E2}" destId="{5148F49F-AAA1-4E64-B50B-7AD012A638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0EF5C3-B455-40D0-9D55-7D02A780B789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C6E8F0-7ED8-40CA-99CB-E118A60FBE8F}">
      <dgm:prSet custT="1"/>
      <dgm:spPr/>
      <dgm:t>
        <a:bodyPr/>
        <a:lstStyle/>
        <a:p>
          <a:r>
            <a:rPr lang="nl-NL" sz="2800" dirty="0"/>
            <a:t>Echtgenoot is 20 jaar geleden overleden</a:t>
          </a:r>
          <a:endParaRPr lang="en-US" sz="2800" dirty="0"/>
        </a:p>
      </dgm:t>
    </dgm:pt>
    <dgm:pt modelId="{EDF5030B-AE49-4AC2-A918-4CB88FC6899D}" type="parTrans" cxnId="{11EF6F22-3C9B-40A5-AD93-2442EB03858F}">
      <dgm:prSet/>
      <dgm:spPr/>
      <dgm:t>
        <a:bodyPr/>
        <a:lstStyle/>
        <a:p>
          <a:endParaRPr lang="en-US"/>
        </a:p>
      </dgm:t>
    </dgm:pt>
    <dgm:pt modelId="{2EF18321-35FA-43C7-B975-95EFAC07172D}" type="sibTrans" cxnId="{11EF6F22-3C9B-40A5-AD93-2442EB03858F}">
      <dgm:prSet/>
      <dgm:spPr/>
      <dgm:t>
        <a:bodyPr/>
        <a:lstStyle/>
        <a:p>
          <a:endParaRPr lang="en-US"/>
        </a:p>
      </dgm:t>
    </dgm:pt>
    <dgm:pt modelId="{D52F1C75-EB46-488E-A28D-CE2B1CFC4827}">
      <dgm:prSet custT="1"/>
      <dgm:spPr/>
      <dgm:t>
        <a:bodyPr/>
        <a:lstStyle/>
        <a:p>
          <a:r>
            <a:rPr lang="nl-NL" sz="2800" dirty="0"/>
            <a:t>Dochters wonen ver weg, contact niet goed</a:t>
          </a:r>
          <a:endParaRPr lang="en-US" sz="2800" dirty="0"/>
        </a:p>
      </dgm:t>
    </dgm:pt>
    <dgm:pt modelId="{3617F87F-4411-4D6A-9D52-4D44F7E77ABC}" type="parTrans" cxnId="{8D9EF755-083C-4019-B3C4-5B9F46640BBA}">
      <dgm:prSet/>
      <dgm:spPr/>
      <dgm:t>
        <a:bodyPr/>
        <a:lstStyle/>
        <a:p>
          <a:endParaRPr lang="en-US"/>
        </a:p>
      </dgm:t>
    </dgm:pt>
    <dgm:pt modelId="{6295133C-232F-4E04-9CF2-BA3FAB38654F}" type="sibTrans" cxnId="{8D9EF755-083C-4019-B3C4-5B9F46640BBA}">
      <dgm:prSet/>
      <dgm:spPr/>
      <dgm:t>
        <a:bodyPr/>
        <a:lstStyle/>
        <a:p>
          <a:endParaRPr lang="en-US"/>
        </a:p>
      </dgm:t>
    </dgm:pt>
    <dgm:pt modelId="{4C88F5C9-D8E4-4A3F-8845-BF282BC616D2}">
      <dgm:prSet custT="1"/>
      <dgm:spPr/>
      <dgm:t>
        <a:bodyPr/>
        <a:lstStyle/>
        <a:p>
          <a:r>
            <a:rPr lang="nl-NL" sz="2800" dirty="0"/>
            <a:t>Raakt bevriend met mevrouw van de (particuliere) maaltijddienst</a:t>
          </a:r>
          <a:endParaRPr lang="en-US" sz="2800" dirty="0"/>
        </a:p>
      </dgm:t>
    </dgm:pt>
    <dgm:pt modelId="{F6243695-FC62-48EA-AC7B-A7C3E6200E9E}" type="parTrans" cxnId="{54B8E2A7-B8AD-4E48-B1E8-C318E78AA9AC}">
      <dgm:prSet/>
      <dgm:spPr/>
      <dgm:t>
        <a:bodyPr/>
        <a:lstStyle/>
        <a:p>
          <a:endParaRPr lang="en-US"/>
        </a:p>
      </dgm:t>
    </dgm:pt>
    <dgm:pt modelId="{669668C0-DED7-4ED4-A9B9-71DCFE10F0C7}" type="sibTrans" cxnId="{54B8E2A7-B8AD-4E48-B1E8-C318E78AA9AC}">
      <dgm:prSet/>
      <dgm:spPr/>
      <dgm:t>
        <a:bodyPr/>
        <a:lstStyle/>
        <a:p>
          <a:endParaRPr lang="en-US"/>
        </a:p>
      </dgm:t>
    </dgm:pt>
    <dgm:pt modelId="{6848B34E-1D81-4BC1-A991-3FBE299B9530}">
      <dgm:prSet custT="1"/>
      <dgm:spPr/>
      <dgm:t>
        <a:bodyPr/>
        <a:lstStyle/>
        <a:p>
          <a:r>
            <a:rPr lang="nl-NL" sz="2800" dirty="0"/>
            <a:t>Maaltijddienst in financiële problemen, dreigt te stoppen</a:t>
          </a:r>
          <a:endParaRPr lang="en-US" sz="2800" dirty="0"/>
        </a:p>
      </dgm:t>
    </dgm:pt>
    <dgm:pt modelId="{1985E5CB-DA1F-4F00-84EC-8A3A77B72C27}" type="parTrans" cxnId="{0B6F4BB2-8FC2-4AFE-8E6A-236E338BC60F}">
      <dgm:prSet/>
      <dgm:spPr/>
      <dgm:t>
        <a:bodyPr/>
        <a:lstStyle/>
        <a:p>
          <a:endParaRPr lang="en-US"/>
        </a:p>
      </dgm:t>
    </dgm:pt>
    <dgm:pt modelId="{8A279E38-6A6E-4DF8-AC72-D52330F78669}" type="sibTrans" cxnId="{0B6F4BB2-8FC2-4AFE-8E6A-236E338BC60F}">
      <dgm:prSet/>
      <dgm:spPr/>
      <dgm:t>
        <a:bodyPr/>
        <a:lstStyle/>
        <a:p>
          <a:endParaRPr lang="en-US"/>
        </a:p>
      </dgm:t>
    </dgm:pt>
    <dgm:pt modelId="{B586F3C8-32E3-469C-9FA6-5D0B63E513DE}">
      <dgm:prSet custT="1"/>
      <dgm:spPr/>
      <dgm:t>
        <a:bodyPr/>
        <a:lstStyle/>
        <a:p>
          <a:r>
            <a:rPr lang="nl-NL" sz="2800" dirty="0"/>
            <a:t>Mevrouw geeft groot geldbedrag om maaltijddienst te ondersteunen</a:t>
          </a:r>
          <a:endParaRPr lang="en-US" sz="2800" dirty="0"/>
        </a:p>
      </dgm:t>
    </dgm:pt>
    <dgm:pt modelId="{176270BA-72B2-40D1-927B-30C87251EC94}" type="parTrans" cxnId="{E2BEC82E-3925-4F75-BFC0-C6EFC4C3615F}">
      <dgm:prSet/>
      <dgm:spPr/>
      <dgm:t>
        <a:bodyPr/>
        <a:lstStyle/>
        <a:p>
          <a:endParaRPr lang="en-US"/>
        </a:p>
      </dgm:t>
    </dgm:pt>
    <dgm:pt modelId="{54AAB4DB-29FC-4775-9774-7251A0BB11CC}" type="sibTrans" cxnId="{E2BEC82E-3925-4F75-BFC0-C6EFC4C3615F}">
      <dgm:prSet/>
      <dgm:spPr/>
      <dgm:t>
        <a:bodyPr/>
        <a:lstStyle/>
        <a:p>
          <a:endParaRPr lang="en-US"/>
        </a:p>
      </dgm:t>
    </dgm:pt>
    <dgm:pt modelId="{FD38E92C-777A-45A6-BBC4-371BAF5655EE}">
      <dgm:prSet custT="1"/>
      <dgm:spPr/>
      <dgm:t>
        <a:bodyPr/>
        <a:lstStyle/>
        <a:p>
          <a:r>
            <a:rPr lang="nl-NL" sz="2800" dirty="0"/>
            <a:t>Mevrouw van de maaltijddienst nooit meer gezien</a:t>
          </a:r>
          <a:endParaRPr lang="en-US" sz="2800" dirty="0"/>
        </a:p>
      </dgm:t>
    </dgm:pt>
    <dgm:pt modelId="{5111824C-367F-4E68-A130-97236195CAB7}" type="parTrans" cxnId="{8BA27788-19C9-4CFB-94A0-CC99265E3069}">
      <dgm:prSet/>
      <dgm:spPr/>
      <dgm:t>
        <a:bodyPr/>
        <a:lstStyle/>
        <a:p>
          <a:endParaRPr lang="en-US"/>
        </a:p>
      </dgm:t>
    </dgm:pt>
    <dgm:pt modelId="{3691950A-1781-4223-A04F-75D07AB84858}" type="sibTrans" cxnId="{8BA27788-19C9-4CFB-94A0-CC99265E3069}">
      <dgm:prSet/>
      <dgm:spPr/>
      <dgm:t>
        <a:bodyPr/>
        <a:lstStyle/>
        <a:p>
          <a:endParaRPr lang="en-US"/>
        </a:p>
      </dgm:t>
    </dgm:pt>
    <dgm:pt modelId="{E84BEA18-2A31-483F-826B-51136905F4A8}">
      <dgm:prSet custT="1"/>
      <dgm:spPr/>
      <dgm:t>
        <a:bodyPr/>
        <a:lstStyle/>
        <a:p>
          <a:r>
            <a:rPr lang="nl-NL" sz="2800" dirty="0"/>
            <a:t>Heel veel geld van rekening verdwenen</a:t>
          </a:r>
          <a:endParaRPr lang="en-US" sz="2800" dirty="0"/>
        </a:p>
      </dgm:t>
    </dgm:pt>
    <dgm:pt modelId="{AE91DC9C-68E5-4B3D-A640-961713DB25C4}" type="parTrans" cxnId="{3BAE28E2-6992-4C38-9BEF-CCCB90CEFDA4}">
      <dgm:prSet/>
      <dgm:spPr/>
      <dgm:t>
        <a:bodyPr/>
        <a:lstStyle/>
        <a:p>
          <a:endParaRPr lang="en-US"/>
        </a:p>
      </dgm:t>
    </dgm:pt>
    <dgm:pt modelId="{1C7F5728-6DCD-4C90-BB1D-0EA89F7C74C5}" type="sibTrans" cxnId="{3BAE28E2-6992-4C38-9BEF-CCCB90CEFDA4}">
      <dgm:prSet/>
      <dgm:spPr/>
      <dgm:t>
        <a:bodyPr/>
        <a:lstStyle/>
        <a:p>
          <a:endParaRPr lang="en-US"/>
        </a:p>
      </dgm:t>
    </dgm:pt>
    <dgm:pt modelId="{D25F0763-B284-4245-8932-6FF698478A1C}" type="pres">
      <dgm:prSet presAssocID="{DA0EF5C3-B455-40D0-9D55-7D02A780B789}" presName="vert0" presStyleCnt="0">
        <dgm:presLayoutVars>
          <dgm:dir/>
          <dgm:animOne val="branch"/>
          <dgm:animLvl val="lvl"/>
        </dgm:presLayoutVars>
      </dgm:prSet>
      <dgm:spPr/>
    </dgm:pt>
    <dgm:pt modelId="{76D72260-9609-4AD9-9DB3-DBC8EAD258C4}" type="pres">
      <dgm:prSet presAssocID="{8DC6E8F0-7ED8-40CA-99CB-E118A60FBE8F}" presName="thickLine" presStyleLbl="alignNode1" presStyleIdx="0" presStyleCnt="7"/>
      <dgm:spPr/>
    </dgm:pt>
    <dgm:pt modelId="{4A74EFD2-8557-4A62-850C-54EB4BEDD584}" type="pres">
      <dgm:prSet presAssocID="{8DC6E8F0-7ED8-40CA-99CB-E118A60FBE8F}" presName="horz1" presStyleCnt="0"/>
      <dgm:spPr/>
    </dgm:pt>
    <dgm:pt modelId="{750B3CB0-10B4-4A64-A562-EB89421974C0}" type="pres">
      <dgm:prSet presAssocID="{8DC6E8F0-7ED8-40CA-99CB-E118A60FBE8F}" presName="tx1" presStyleLbl="revTx" presStyleIdx="0" presStyleCnt="7"/>
      <dgm:spPr/>
    </dgm:pt>
    <dgm:pt modelId="{B57F11B8-C420-46F5-9966-F88BD266802A}" type="pres">
      <dgm:prSet presAssocID="{8DC6E8F0-7ED8-40CA-99CB-E118A60FBE8F}" presName="vert1" presStyleCnt="0"/>
      <dgm:spPr/>
    </dgm:pt>
    <dgm:pt modelId="{98D252B5-D207-44B2-9244-BF1F9B78AEC6}" type="pres">
      <dgm:prSet presAssocID="{D52F1C75-EB46-488E-A28D-CE2B1CFC4827}" presName="thickLine" presStyleLbl="alignNode1" presStyleIdx="1" presStyleCnt="7"/>
      <dgm:spPr/>
    </dgm:pt>
    <dgm:pt modelId="{A13A0FA0-6C25-4598-8082-93CAC803B540}" type="pres">
      <dgm:prSet presAssocID="{D52F1C75-EB46-488E-A28D-CE2B1CFC4827}" presName="horz1" presStyleCnt="0"/>
      <dgm:spPr/>
    </dgm:pt>
    <dgm:pt modelId="{AD700EB3-8255-46BD-8217-1F33F76D4D10}" type="pres">
      <dgm:prSet presAssocID="{D52F1C75-EB46-488E-A28D-CE2B1CFC4827}" presName="tx1" presStyleLbl="revTx" presStyleIdx="1" presStyleCnt="7"/>
      <dgm:spPr/>
    </dgm:pt>
    <dgm:pt modelId="{0C8B3918-5384-4562-BD89-38D4CA9004BE}" type="pres">
      <dgm:prSet presAssocID="{D52F1C75-EB46-488E-A28D-CE2B1CFC4827}" presName="vert1" presStyleCnt="0"/>
      <dgm:spPr/>
    </dgm:pt>
    <dgm:pt modelId="{D93E4137-C4B4-4409-9184-F07E5F75462C}" type="pres">
      <dgm:prSet presAssocID="{4C88F5C9-D8E4-4A3F-8845-BF282BC616D2}" presName="thickLine" presStyleLbl="alignNode1" presStyleIdx="2" presStyleCnt="7"/>
      <dgm:spPr/>
    </dgm:pt>
    <dgm:pt modelId="{9B2E68B4-547C-45AC-9BC6-086BB5A50D92}" type="pres">
      <dgm:prSet presAssocID="{4C88F5C9-D8E4-4A3F-8845-BF282BC616D2}" presName="horz1" presStyleCnt="0"/>
      <dgm:spPr/>
    </dgm:pt>
    <dgm:pt modelId="{41C3A911-ED7A-434F-AECC-0A8E1E42E689}" type="pres">
      <dgm:prSet presAssocID="{4C88F5C9-D8E4-4A3F-8845-BF282BC616D2}" presName="tx1" presStyleLbl="revTx" presStyleIdx="2" presStyleCnt="7"/>
      <dgm:spPr/>
    </dgm:pt>
    <dgm:pt modelId="{E84874D4-9E9F-4838-8975-5E0AA9F28851}" type="pres">
      <dgm:prSet presAssocID="{4C88F5C9-D8E4-4A3F-8845-BF282BC616D2}" presName="vert1" presStyleCnt="0"/>
      <dgm:spPr/>
    </dgm:pt>
    <dgm:pt modelId="{9F990EAC-AFBF-4D5A-944A-7657D4AC6D23}" type="pres">
      <dgm:prSet presAssocID="{6848B34E-1D81-4BC1-A991-3FBE299B9530}" presName="thickLine" presStyleLbl="alignNode1" presStyleIdx="3" presStyleCnt="7"/>
      <dgm:spPr/>
    </dgm:pt>
    <dgm:pt modelId="{23B3B425-9B9E-4D19-A001-153E35DE1209}" type="pres">
      <dgm:prSet presAssocID="{6848B34E-1D81-4BC1-A991-3FBE299B9530}" presName="horz1" presStyleCnt="0"/>
      <dgm:spPr/>
    </dgm:pt>
    <dgm:pt modelId="{00161705-FF94-42E0-A476-C47A252FF928}" type="pres">
      <dgm:prSet presAssocID="{6848B34E-1D81-4BC1-A991-3FBE299B9530}" presName="tx1" presStyleLbl="revTx" presStyleIdx="3" presStyleCnt="7"/>
      <dgm:spPr/>
    </dgm:pt>
    <dgm:pt modelId="{E98AACE6-2FB4-4598-9D52-1AED6A273868}" type="pres">
      <dgm:prSet presAssocID="{6848B34E-1D81-4BC1-A991-3FBE299B9530}" presName="vert1" presStyleCnt="0"/>
      <dgm:spPr/>
    </dgm:pt>
    <dgm:pt modelId="{D0D0E441-F836-4EE9-B178-CA273990D6E6}" type="pres">
      <dgm:prSet presAssocID="{B586F3C8-32E3-469C-9FA6-5D0B63E513DE}" presName="thickLine" presStyleLbl="alignNode1" presStyleIdx="4" presStyleCnt="7"/>
      <dgm:spPr/>
    </dgm:pt>
    <dgm:pt modelId="{12D93A6E-4416-4EB0-83CA-CC7AB3CB4D13}" type="pres">
      <dgm:prSet presAssocID="{B586F3C8-32E3-469C-9FA6-5D0B63E513DE}" presName="horz1" presStyleCnt="0"/>
      <dgm:spPr/>
    </dgm:pt>
    <dgm:pt modelId="{F77F8277-DA0B-43ED-BF33-B728C50ABD94}" type="pres">
      <dgm:prSet presAssocID="{B586F3C8-32E3-469C-9FA6-5D0B63E513DE}" presName="tx1" presStyleLbl="revTx" presStyleIdx="4" presStyleCnt="7"/>
      <dgm:spPr/>
    </dgm:pt>
    <dgm:pt modelId="{149AC5F4-9EF2-46C8-B7C5-AEC27FDC8B8E}" type="pres">
      <dgm:prSet presAssocID="{B586F3C8-32E3-469C-9FA6-5D0B63E513DE}" presName="vert1" presStyleCnt="0"/>
      <dgm:spPr/>
    </dgm:pt>
    <dgm:pt modelId="{0787EEF1-FFAF-4712-927B-35E6AF672BAF}" type="pres">
      <dgm:prSet presAssocID="{FD38E92C-777A-45A6-BBC4-371BAF5655EE}" presName="thickLine" presStyleLbl="alignNode1" presStyleIdx="5" presStyleCnt="7"/>
      <dgm:spPr/>
    </dgm:pt>
    <dgm:pt modelId="{87062418-6B7F-4B0B-B516-887AD4573E6B}" type="pres">
      <dgm:prSet presAssocID="{FD38E92C-777A-45A6-BBC4-371BAF5655EE}" presName="horz1" presStyleCnt="0"/>
      <dgm:spPr/>
    </dgm:pt>
    <dgm:pt modelId="{C1580ACA-5689-4D01-8742-3CE42A1282D3}" type="pres">
      <dgm:prSet presAssocID="{FD38E92C-777A-45A6-BBC4-371BAF5655EE}" presName="tx1" presStyleLbl="revTx" presStyleIdx="5" presStyleCnt="7"/>
      <dgm:spPr/>
    </dgm:pt>
    <dgm:pt modelId="{F8527DF4-2F9C-4766-BEDC-691696EA4037}" type="pres">
      <dgm:prSet presAssocID="{FD38E92C-777A-45A6-BBC4-371BAF5655EE}" presName="vert1" presStyleCnt="0"/>
      <dgm:spPr/>
    </dgm:pt>
    <dgm:pt modelId="{07FA8973-D75D-43BB-9B04-9E0A8D80ED82}" type="pres">
      <dgm:prSet presAssocID="{E84BEA18-2A31-483F-826B-51136905F4A8}" presName="thickLine" presStyleLbl="alignNode1" presStyleIdx="6" presStyleCnt="7"/>
      <dgm:spPr/>
    </dgm:pt>
    <dgm:pt modelId="{2A9AAE4A-9A6C-4A45-9E27-8EC10B6E1EFE}" type="pres">
      <dgm:prSet presAssocID="{E84BEA18-2A31-483F-826B-51136905F4A8}" presName="horz1" presStyleCnt="0"/>
      <dgm:spPr/>
    </dgm:pt>
    <dgm:pt modelId="{00F826B0-BECA-4CEC-BEFD-EB609D7F5FC0}" type="pres">
      <dgm:prSet presAssocID="{E84BEA18-2A31-483F-826B-51136905F4A8}" presName="tx1" presStyleLbl="revTx" presStyleIdx="6" presStyleCnt="7"/>
      <dgm:spPr/>
    </dgm:pt>
    <dgm:pt modelId="{5F2C87A5-30D4-4370-9750-B634C2270634}" type="pres">
      <dgm:prSet presAssocID="{E84BEA18-2A31-483F-826B-51136905F4A8}" presName="vert1" presStyleCnt="0"/>
      <dgm:spPr/>
    </dgm:pt>
  </dgm:ptLst>
  <dgm:cxnLst>
    <dgm:cxn modelId="{BA200211-4A7A-4F43-A793-87EDD5CC71B3}" type="presOf" srcId="{6848B34E-1D81-4BC1-A991-3FBE299B9530}" destId="{00161705-FF94-42E0-A476-C47A252FF928}" srcOrd="0" destOrd="0" presId="urn:microsoft.com/office/officeart/2008/layout/LinedList"/>
    <dgm:cxn modelId="{65BB2D15-7C5D-4AFE-95E3-212F8731AAAA}" type="presOf" srcId="{FD38E92C-777A-45A6-BBC4-371BAF5655EE}" destId="{C1580ACA-5689-4D01-8742-3CE42A1282D3}" srcOrd="0" destOrd="0" presId="urn:microsoft.com/office/officeart/2008/layout/LinedList"/>
    <dgm:cxn modelId="{11EF6F22-3C9B-40A5-AD93-2442EB03858F}" srcId="{DA0EF5C3-B455-40D0-9D55-7D02A780B789}" destId="{8DC6E8F0-7ED8-40CA-99CB-E118A60FBE8F}" srcOrd="0" destOrd="0" parTransId="{EDF5030B-AE49-4AC2-A918-4CB88FC6899D}" sibTransId="{2EF18321-35FA-43C7-B975-95EFAC07172D}"/>
    <dgm:cxn modelId="{26061B23-2AF0-4C9F-A5B4-E9730E09BDDF}" type="presOf" srcId="{4C88F5C9-D8E4-4A3F-8845-BF282BC616D2}" destId="{41C3A911-ED7A-434F-AECC-0A8E1E42E689}" srcOrd="0" destOrd="0" presId="urn:microsoft.com/office/officeart/2008/layout/LinedList"/>
    <dgm:cxn modelId="{E2BEC82E-3925-4F75-BFC0-C6EFC4C3615F}" srcId="{DA0EF5C3-B455-40D0-9D55-7D02A780B789}" destId="{B586F3C8-32E3-469C-9FA6-5D0B63E513DE}" srcOrd="4" destOrd="0" parTransId="{176270BA-72B2-40D1-927B-30C87251EC94}" sibTransId="{54AAB4DB-29FC-4775-9774-7251A0BB11CC}"/>
    <dgm:cxn modelId="{A82A9231-9B5E-4FF5-ADFE-B2D8FAD4F88C}" type="presOf" srcId="{DA0EF5C3-B455-40D0-9D55-7D02A780B789}" destId="{D25F0763-B284-4245-8932-6FF698478A1C}" srcOrd="0" destOrd="0" presId="urn:microsoft.com/office/officeart/2008/layout/LinedList"/>
    <dgm:cxn modelId="{8D9EF755-083C-4019-B3C4-5B9F46640BBA}" srcId="{DA0EF5C3-B455-40D0-9D55-7D02A780B789}" destId="{D52F1C75-EB46-488E-A28D-CE2B1CFC4827}" srcOrd="1" destOrd="0" parTransId="{3617F87F-4411-4D6A-9D52-4D44F7E77ABC}" sibTransId="{6295133C-232F-4E04-9CF2-BA3FAB38654F}"/>
    <dgm:cxn modelId="{8BA27788-19C9-4CFB-94A0-CC99265E3069}" srcId="{DA0EF5C3-B455-40D0-9D55-7D02A780B789}" destId="{FD38E92C-777A-45A6-BBC4-371BAF5655EE}" srcOrd="5" destOrd="0" parTransId="{5111824C-367F-4E68-A130-97236195CAB7}" sibTransId="{3691950A-1781-4223-A04F-75D07AB84858}"/>
    <dgm:cxn modelId="{9683C4A2-E4D5-4E40-A9F6-E49A7987C2AF}" type="presOf" srcId="{8DC6E8F0-7ED8-40CA-99CB-E118A60FBE8F}" destId="{750B3CB0-10B4-4A64-A562-EB89421974C0}" srcOrd="0" destOrd="0" presId="urn:microsoft.com/office/officeart/2008/layout/LinedList"/>
    <dgm:cxn modelId="{C92AA8A7-28DE-4368-BEE4-3E2CC1E78A16}" type="presOf" srcId="{E84BEA18-2A31-483F-826B-51136905F4A8}" destId="{00F826B0-BECA-4CEC-BEFD-EB609D7F5FC0}" srcOrd="0" destOrd="0" presId="urn:microsoft.com/office/officeart/2008/layout/LinedList"/>
    <dgm:cxn modelId="{54B8E2A7-B8AD-4E48-B1E8-C318E78AA9AC}" srcId="{DA0EF5C3-B455-40D0-9D55-7D02A780B789}" destId="{4C88F5C9-D8E4-4A3F-8845-BF282BC616D2}" srcOrd="2" destOrd="0" parTransId="{F6243695-FC62-48EA-AC7B-A7C3E6200E9E}" sibTransId="{669668C0-DED7-4ED4-A9B9-71DCFE10F0C7}"/>
    <dgm:cxn modelId="{0B6F4BB2-8FC2-4AFE-8E6A-236E338BC60F}" srcId="{DA0EF5C3-B455-40D0-9D55-7D02A780B789}" destId="{6848B34E-1D81-4BC1-A991-3FBE299B9530}" srcOrd="3" destOrd="0" parTransId="{1985E5CB-DA1F-4F00-84EC-8A3A77B72C27}" sibTransId="{8A279E38-6A6E-4DF8-AC72-D52330F78669}"/>
    <dgm:cxn modelId="{09070DB9-B233-4C0B-A24D-EFFBECDE7DCF}" type="presOf" srcId="{B586F3C8-32E3-469C-9FA6-5D0B63E513DE}" destId="{F77F8277-DA0B-43ED-BF33-B728C50ABD94}" srcOrd="0" destOrd="0" presId="urn:microsoft.com/office/officeart/2008/layout/LinedList"/>
    <dgm:cxn modelId="{FE6A48C0-D42E-46F9-9E1E-E6C3B8E5B641}" type="presOf" srcId="{D52F1C75-EB46-488E-A28D-CE2B1CFC4827}" destId="{AD700EB3-8255-46BD-8217-1F33F76D4D10}" srcOrd="0" destOrd="0" presId="urn:microsoft.com/office/officeart/2008/layout/LinedList"/>
    <dgm:cxn modelId="{3BAE28E2-6992-4C38-9BEF-CCCB90CEFDA4}" srcId="{DA0EF5C3-B455-40D0-9D55-7D02A780B789}" destId="{E84BEA18-2A31-483F-826B-51136905F4A8}" srcOrd="6" destOrd="0" parTransId="{AE91DC9C-68E5-4B3D-A640-961713DB25C4}" sibTransId="{1C7F5728-6DCD-4C90-BB1D-0EA89F7C74C5}"/>
    <dgm:cxn modelId="{D14C1763-F827-451C-ABEF-BEC8716EDFD6}" type="presParOf" srcId="{D25F0763-B284-4245-8932-6FF698478A1C}" destId="{76D72260-9609-4AD9-9DB3-DBC8EAD258C4}" srcOrd="0" destOrd="0" presId="urn:microsoft.com/office/officeart/2008/layout/LinedList"/>
    <dgm:cxn modelId="{6D120B72-0020-4F5C-A569-6A7B852AF1D6}" type="presParOf" srcId="{D25F0763-B284-4245-8932-6FF698478A1C}" destId="{4A74EFD2-8557-4A62-850C-54EB4BEDD584}" srcOrd="1" destOrd="0" presId="urn:microsoft.com/office/officeart/2008/layout/LinedList"/>
    <dgm:cxn modelId="{8FF2092D-7F47-49D8-839A-567A0FAE97F6}" type="presParOf" srcId="{4A74EFD2-8557-4A62-850C-54EB4BEDD584}" destId="{750B3CB0-10B4-4A64-A562-EB89421974C0}" srcOrd="0" destOrd="0" presId="urn:microsoft.com/office/officeart/2008/layout/LinedList"/>
    <dgm:cxn modelId="{2440ADF6-5162-446E-AF4F-B28F63C7EF6B}" type="presParOf" srcId="{4A74EFD2-8557-4A62-850C-54EB4BEDD584}" destId="{B57F11B8-C420-46F5-9966-F88BD266802A}" srcOrd="1" destOrd="0" presId="urn:microsoft.com/office/officeart/2008/layout/LinedList"/>
    <dgm:cxn modelId="{7AEB67B5-C933-463D-B90F-63306A13C07D}" type="presParOf" srcId="{D25F0763-B284-4245-8932-6FF698478A1C}" destId="{98D252B5-D207-44B2-9244-BF1F9B78AEC6}" srcOrd="2" destOrd="0" presId="urn:microsoft.com/office/officeart/2008/layout/LinedList"/>
    <dgm:cxn modelId="{C5CC91EF-0699-491F-BB5C-967B55ED4C59}" type="presParOf" srcId="{D25F0763-B284-4245-8932-6FF698478A1C}" destId="{A13A0FA0-6C25-4598-8082-93CAC803B540}" srcOrd="3" destOrd="0" presId="urn:microsoft.com/office/officeart/2008/layout/LinedList"/>
    <dgm:cxn modelId="{A52E944D-30AC-472F-B95D-11FBFD9ED70A}" type="presParOf" srcId="{A13A0FA0-6C25-4598-8082-93CAC803B540}" destId="{AD700EB3-8255-46BD-8217-1F33F76D4D10}" srcOrd="0" destOrd="0" presId="urn:microsoft.com/office/officeart/2008/layout/LinedList"/>
    <dgm:cxn modelId="{4C573C7E-9EF5-4511-A4EA-49BEAA56975B}" type="presParOf" srcId="{A13A0FA0-6C25-4598-8082-93CAC803B540}" destId="{0C8B3918-5384-4562-BD89-38D4CA9004BE}" srcOrd="1" destOrd="0" presId="urn:microsoft.com/office/officeart/2008/layout/LinedList"/>
    <dgm:cxn modelId="{26F1FB02-9A50-42C1-A1FA-50C279B004D8}" type="presParOf" srcId="{D25F0763-B284-4245-8932-6FF698478A1C}" destId="{D93E4137-C4B4-4409-9184-F07E5F75462C}" srcOrd="4" destOrd="0" presId="urn:microsoft.com/office/officeart/2008/layout/LinedList"/>
    <dgm:cxn modelId="{BF3B522F-D328-4BAD-A05D-F584C72BEB37}" type="presParOf" srcId="{D25F0763-B284-4245-8932-6FF698478A1C}" destId="{9B2E68B4-547C-45AC-9BC6-086BB5A50D92}" srcOrd="5" destOrd="0" presId="urn:microsoft.com/office/officeart/2008/layout/LinedList"/>
    <dgm:cxn modelId="{74FCFF41-4ADE-4BB7-9DDB-7FD2ADC80FE1}" type="presParOf" srcId="{9B2E68B4-547C-45AC-9BC6-086BB5A50D92}" destId="{41C3A911-ED7A-434F-AECC-0A8E1E42E689}" srcOrd="0" destOrd="0" presId="urn:microsoft.com/office/officeart/2008/layout/LinedList"/>
    <dgm:cxn modelId="{4A20705E-25C4-4D0B-9D42-9EB92089E50A}" type="presParOf" srcId="{9B2E68B4-547C-45AC-9BC6-086BB5A50D92}" destId="{E84874D4-9E9F-4838-8975-5E0AA9F28851}" srcOrd="1" destOrd="0" presId="urn:microsoft.com/office/officeart/2008/layout/LinedList"/>
    <dgm:cxn modelId="{C234D4A1-B337-4798-A367-0806D393C3A1}" type="presParOf" srcId="{D25F0763-B284-4245-8932-6FF698478A1C}" destId="{9F990EAC-AFBF-4D5A-944A-7657D4AC6D23}" srcOrd="6" destOrd="0" presId="urn:microsoft.com/office/officeart/2008/layout/LinedList"/>
    <dgm:cxn modelId="{26EC82F2-D271-4E2A-AB71-BF6C293CBB0A}" type="presParOf" srcId="{D25F0763-B284-4245-8932-6FF698478A1C}" destId="{23B3B425-9B9E-4D19-A001-153E35DE1209}" srcOrd="7" destOrd="0" presId="urn:microsoft.com/office/officeart/2008/layout/LinedList"/>
    <dgm:cxn modelId="{26420BEF-3274-48EF-A059-46742E41A57F}" type="presParOf" srcId="{23B3B425-9B9E-4D19-A001-153E35DE1209}" destId="{00161705-FF94-42E0-A476-C47A252FF928}" srcOrd="0" destOrd="0" presId="urn:microsoft.com/office/officeart/2008/layout/LinedList"/>
    <dgm:cxn modelId="{683A2735-1437-48C4-A622-F420B3B3E311}" type="presParOf" srcId="{23B3B425-9B9E-4D19-A001-153E35DE1209}" destId="{E98AACE6-2FB4-4598-9D52-1AED6A273868}" srcOrd="1" destOrd="0" presId="urn:microsoft.com/office/officeart/2008/layout/LinedList"/>
    <dgm:cxn modelId="{1200284B-4A8A-47C8-B342-5F31C0ACECFC}" type="presParOf" srcId="{D25F0763-B284-4245-8932-6FF698478A1C}" destId="{D0D0E441-F836-4EE9-B178-CA273990D6E6}" srcOrd="8" destOrd="0" presId="urn:microsoft.com/office/officeart/2008/layout/LinedList"/>
    <dgm:cxn modelId="{ABDE38B8-A4F3-4F4E-8F66-2D9E47280CB4}" type="presParOf" srcId="{D25F0763-B284-4245-8932-6FF698478A1C}" destId="{12D93A6E-4416-4EB0-83CA-CC7AB3CB4D13}" srcOrd="9" destOrd="0" presId="urn:microsoft.com/office/officeart/2008/layout/LinedList"/>
    <dgm:cxn modelId="{60B6BE75-92A4-4B51-9C57-DA8F1E8B7DED}" type="presParOf" srcId="{12D93A6E-4416-4EB0-83CA-CC7AB3CB4D13}" destId="{F77F8277-DA0B-43ED-BF33-B728C50ABD94}" srcOrd="0" destOrd="0" presId="urn:microsoft.com/office/officeart/2008/layout/LinedList"/>
    <dgm:cxn modelId="{93709527-57B0-4DDD-A788-A3ECFFF919F6}" type="presParOf" srcId="{12D93A6E-4416-4EB0-83CA-CC7AB3CB4D13}" destId="{149AC5F4-9EF2-46C8-B7C5-AEC27FDC8B8E}" srcOrd="1" destOrd="0" presId="urn:microsoft.com/office/officeart/2008/layout/LinedList"/>
    <dgm:cxn modelId="{547AD854-27AB-4064-ADF0-8B76F8955232}" type="presParOf" srcId="{D25F0763-B284-4245-8932-6FF698478A1C}" destId="{0787EEF1-FFAF-4712-927B-35E6AF672BAF}" srcOrd="10" destOrd="0" presId="urn:microsoft.com/office/officeart/2008/layout/LinedList"/>
    <dgm:cxn modelId="{E104DBA1-C86E-4187-9856-1F7F3CF0106A}" type="presParOf" srcId="{D25F0763-B284-4245-8932-6FF698478A1C}" destId="{87062418-6B7F-4B0B-B516-887AD4573E6B}" srcOrd="11" destOrd="0" presId="urn:microsoft.com/office/officeart/2008/layout/LinedList"/>
    <dgm:cxn modelId="{BAA653FE-6F41-42DE-A6B3-90C28413523C}" type="presParOf" srcId="{87062418-6B7F-4B0B-B516-887AD4573E6B}" destId="{C1580ACA-5689-4D01-8742-3CE42A1282D3}" srcOrd="0" destOrd="0" presId="urn:microsoft.com/office/officeart/2008/layout/LinedList"/>
    <dgm:cxn modelId="{F87601A5-FFB4-4DBE-BD54-BC28D8E7FB1B}" type="presParOf" srcId="{87062418-6B7F-4B0B-B516-887AD4573E6B}" destId="{F8527DF4-2F9C-4766-BEDC-691696EA4037}" srcOrd="1" destOrd="0" presId="urn:microsoft.com/office/officeart/2008/layout/LinedList"/>
    <dgm:cxn modelId="{954FC3DB-8A3A-49D3-8B2B-370D0580B45B}" type="presParOf" srcId="{D25F0763-B284-4245-8932-6FF698478A1C}" destId="{07FA8973-D75D-43BB-9B04-9E0A8D80ED82}" srcOrd="12" destOrd="0" presId="urn:microsoft.com/office/officeart/2008/layout/LinedList"/>
    <dgm:cxn modelId="{7A5FEEF1-49F1-483F-B86C-C1B9D5678CD8}" type="presParOf" srcId="{D25F0763-B284-4245-8932-6FF698478A1C}" destId="{2A9AAE4A-9A6C-4A45-9E27-8EC10B6E1EFE}" srcOrd="13" destOrd="0" presId="urn:microsoft.com/office/officeart/2008/layout/LinedList"/>
    <dgm:cxn modelId="{6525E001-B501-43B2-AFE4-5229653CAB9D}" type="presParOf" srcId="{2A9AAE4A-9A6C-4A45-9E27-8EC10B6E1EFE}" destId="{00F826B0-BECA-4CEC-BEFD-EB609D7F5FC0}" srcOrd="0" destOrd="0" presId="urn:microsoft.com/office/officeart/2008/layout/LinedList"/>
    <dgm:cxn modelId="{A745B39B-D78E-4F01-A5B8-E1377C4B5EFC}" type="presParOf" srcId="{2A9AAE4A-9A6C-4A45-9E27-8EC10B6E1EFE}" destId="{5F2C87A5-30D4-4370-9750-B634C22706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B1792C-9A1B-4A8C-9016-338333BB46FF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4FDEE5C-B734-4850-8674-F97187339084}">
      <dgm:prSet custT="1"/>
      <dgm:spPr/>
      <dgm:t>
        <a:bodyPr/>
        <a:lstStyle/>
        <a:p>
          <a:r>
            <a:rPr lang="nl-NL" sz="2800" dirty="0"/>
            <a:t>Geen contacten</a:t>
          </a:r>
          <a:endParaRPr lang="en-US" sz="2800" dirty="0"/>
        </a:p>
      </dgm:t>
    </dgm:pt>
    <dgm:pt modelId="{9B4278EB-0853-44F6-8420-396D6EBE1A46}" type="parTrans" cxnId="{21DFCC3B-BB8E-4FEA-AD6E-2883870AF948}">
      <dgm:prSet/>
      <dgm:spPr/>
      <dgm:t>
        <a:bodyPr/>
        <a:lstStyle/>
        <a:p>
          <a:endParaRPr lang="en-US"/>
        </a:p>
      </dgm:t>
    </dgm:pt>
    <dgm:pt modelId="{AF1BDD37-CC67-4422-8E73-9A1ED90AE9CF}" type="sibTrans" cxnId="{21DFCC3B-BB8E-4FEA-AD6E-2883870AF948}">
      <dgm:prSet/>
      <dgm:spPr/>
      <dgm:t>
        <a:bodyPr/>
        <a:lstStyle/>
        <a:p>
          <a:endParaRPr lang="en-US"/>
        </a:p>
      </dgm:t>
    </dgm:pt>
    <dgm:pt modelId="{6A239BEB-CFFC-4A27-A23C-5EB59D2A77A6}">
      <dgm:prSet custT="1"/>
      <dgm:spPr/>
      <dgm:t>
        <a:bodyPr/>
        <a:lstStyle/>
        <a:p>
          <a:r>
            <a:rPr lang="nl-NL" sz="2800" dirty="0"/>
            <a:t>Verleden: op de grote vaart</a:t>
          </a:r>
          <a:endParaRPr lang="en-US" sz="2800" dirty="0"/>
        </a:p>
      </dgm:t>
    </dgm:pt>
    <dgm:pt modelId="{C76F5422-EBC7-414D-8224-68642EE0708A}" type="parTrans" cxnId="{5831E124-657F-4262-9E44-566E1F5C1FAF}">
      <dgm:prSet/>
      <dgm:spPr/>
      <dgm:t>
        <a:bodyPr/>
        <a:lstStyle/>
        <a:p>
          <a:endParaRPr lang="en-US"/>
        </a:p>
      </dgm:t>
    </dgm:pt>
    <dgm:pt modelId="{C7474B17-1547-4657-ADD7-654510800487}" type="sibTrans" cxnId="{5831E124-657F-4262-9E44-566E1F5C1FAF}">
      <dgm:prSet/>
      <dgm:spPr/>
      <dgm:t>
        <a:bodyPr/>
        <a:lstStyle/>
        <a:p>
          <a:endParaRPr lang="en-US"/>
        </a:p>
      </dgm:t>
    </dgm:pt>
    <dgm:pt modelId="{9D46E083-C2AA-4963-8133-3B91B6DCC6B6}">
      <dgm:prSet custT="1"/>
      <dgm:spPr/>
      <dgm:t>
        <a:bodyPr/>
        <a:lstStyle/>
        <a:p>
          <a:r>
            <a:rPr lang="nl-NL" sz="2800" dirty="0"/>
            <a:t>Getrouwd met Engels meisje, ging na half jaar terug naar UK. </a:t>
          </a:r>
          <a:endParaRPr lang="en-US" sz="2800" dirty="0"/>
        </a:p>
      </dgm:t>
    </dgm:pt>
    <dgm:pt modelId="{FBAF940E-91AD-4F11-A68A-0992AA628CD1}" type="parTrans" cxnId="{386A29DB-8D05-47EE-99CD-88A6C1C82E01}">
      <dgm:prSet/>
      <dgm:spPr/>
      <dgm:t>
        <a:bodyPr/>
        <a:lstStyle/>
        <a:p>
          <a:endParaRPr lang="en-US"/>
        </a:p>
      </dgm:t>
    </dgm:pt>
    <dgm:pt modelId="{9AD6FF5A-AE84-4C8D-9D12-B197A2324167}" type="sibTrans" cxnId="{386A29DB-8D05-47EE-99CD-88A6C1C82E01}">
      <dgm:prSet/>
      <dgm:spPr/>
      <dgm:t>
        <a:bodyPr/>
        <a:lstStyle/>
        <a:p>
          <a:endParaRPr lang="en-US"/>
        </a:p>
      </dgm:t>
    </dgm:pt>
    <dgm:pt modelId="{74BE0073-0D34-4AA1-803C-8C2FD4A926F0}">
      <dgm:prSet custT="1"/>
      <dgm:spPr/>
      <dgm:t>
        <a:bodyPr/>
        <a:lstStyle/>
        <a:p>
          <a:r>
            <a:rPr lang="nl-NL" sz="2800" dirty="0"/>
            <a:t>Behoefte aan een vrouw is altijd gebleven. </a:t>
          </a:r>
          <a:endParaRPr lang="en-US" sz="2800" dirty="0"/>
        </a:p>
      </dgm:t>
    </dgm:pt>
    <dgm:pt modelId="{1B649E97-363D-40C2-ACD1-3A8F27D52CE1}" type="parTrans" cxnId="{5EE58F23-3537-4257-8CA1-246D6061AF97}">
      <dgm:prSet/>
      <dgm:spPr/>
      <dgm:t>
        <a:bodyPr/>
        <a:lstStyle/>
        <a:p>
          <a:endParaRPr lang="en-US"/>
        </a:p>
      </dgm:t>
    </dgm:pt>
    <dgm:pt modelId="{58A7C83E-E02D-407D-BDB8-91C16F6A3168}" type="sibTrans" cxnId="{5EE58F23-3537-4257-8CA1-246D6061AF97}">
      <dgm:prSet/>
      <dgm:spPr/>
      <dgm:t>
        <a:bodyPr/>
        <a:lstStyle/>
        <a:p>
          <a:endParaRPr lang="en-US"/>
        </a:p>
      </dgm:t>
    </dgm:pt>
    <dgm:pt modelId="{89ACA9FD-71DA-4D46-8CFF-4F03AD1367CE}">
      <dgm:prSet/>
      <dgm:spPr/>
      <dgm:t>
        <a:bodyPr/>
        <a:lstStyle/>
        <a:p>
          <a:r>
            <a:rPr lang="nl-NL" dirty="0"/>
            <a:t>Ontmoeting op straat met jongere dame die veel werk van hem maakte</a:t>
          </a:r>
          <a:endParaRPr lang="en-US" dirty="0"/>
        </a:p>
      </dgm:t>
    </dgm:pt>
    <dgm:pt modelId="{5793FD9D-DFFA-4732-9888-55280A011BC7}" type="parTrans" cxnId="{4F638D2E-57F8-4B43-880D-D0761D526FFB}">
      <dgm:prSet/>
      <dgm:spPr/>
      <dgm:t>
        <a:bodyPr/>
        <a:lstStyle/>
        <a:p>
          <a:endParaRPr lang="en-US"/>
        </a:p>
      </dgm:t>
    </dgm:pt>
    <dgm:pt modelId="{CC989EB4-190B-421A-A144-F1F613A9A732}" type="sibTrans" cxnId="{4F638D2E-57F8-4B43-880D-D0761D526FFB}">
      <dgm:prSet/>
      <dgm:spPr/>
      <dgm:t>
        <a:bodyPr/>
        <a:lstStyle/>
        <a:p>
          <a:endParaRPr lang="en-US"/>
        </a:p>
      </dgm:t>
    </dgm:pt>
    <dgm:pt modelId="{B90EFE37-DBEE-4FEB-AEA4-B4684672A022}">
      <dgm:prSet custT="1"/>
      <dgm:spPr/>
      <dgm:t>
        <a:bodyPr/>
        <a:lstStyle/>
        <a:p>
          <a:r>
            <a:rPr lang="nl-NL" sz="2800" dirty="0"/>
            <a:t>Neemt haar mee op reis en trakteert haar op etentjes. </a:t>
          </a:r>
          <a:endParaRPr lang="en-US" sz="2800" dirty="0"/>
        </a:p>
      </dgm:t>
    </dgm:pt>
    <dgm:pt modelId="{362D4DF5-AD55-492A-A0A2-EA200A980F09}" type="parTrans" cxnId="{A6B67D8E-4028-4BD5-9D68-FB348F40999F}">
      <dgm:prSet/>
      <dgm:spPr/>
      <dgm:t>
        <a:bodyPr/>
        <a:lstStyle/>
        <a:p>
          <a:endParaRPr lang="en-US"/>
        </a:p>
      </dgm:t>
    </dgm:pt>
    <dgm:pt modelId="{0FF493CE-24BC-4E3E-95C9-8593762D45A1}" type="sibTrans" cxnId="{A6B67D8E-4028-4BD5-9D68-FB348F40999F}">
      <dgm:prSet/>
      <dgm:spPr/>
      <dgm:t>
        <a:bodyPr/>
        <a:lstStyle/>
        <a:p>
          <a:endParaRPr lang="en-US"/>
        </a:p>
      </dgm:t>
    </dgm:pt>
    <dgm:pt modelId="{E4489D31-3A43-44F9-9FB7-B1987117C79B}">
      <dgm:prSet custT="1"/>
      <dgm:spPr/>
      <dgm:t>
        <a:bodyPr/>
        <a:lstStyle/>
        <a:p>
          <a:r>
            <a:rPr lang="nl-NL" sz="2800" dirty="0"/>
            <a:t>Bankrekening leeggehaald, nu schuldhulpverleningstraject</a:t>
          </a:r>
          <a:endParaRPr lang="en-US" sz="2800" dirty="0"/>
        </a:p>
      </dgm:t>
    </dgm:pt>
    <dgm:pt modelId="{0554AA43-344A-4FBC-B0C1-0199EE9A73C9}" type="parTrans" cxnId="{8D0868A8-5F97-4032-BADB-55D0C7BA5FF6}">
      <dgm:prSet/>
      <dgm:spPr/>
      <dgm:t>
        <a:bodyPr/>
        <a:lstStyle/>
        <a:p>
          <a:endParaRPr lang="en-US"/>
        </a:p>
      </dgm:t>
    </dgm:pt>
    <dgm:pt modelId="{C412ADD8-3B55-42E5-8205-6EDB540CBC95}" type="sibTrans" cxnId="{8D0868A8-5F97-4032-BADB-55D0C7BA5FF6}">
      <dgm:prSet/>
      <dgm:spPr/>
      <dgm:t>
        <a:bodyPr/>
        <a:lstStyle/>
        <a:p>
          <a:endParaRPr lang="en-US"/>
        </a:p>
      </dgm:t>
    </dgm:pt>
    <dgm:pt modelId="{E26FFE4A-7A60-4AC3-A1DE-AF7F4F11A8D9}" type="pres">
      <dgm:prSet presAssocID="{00B1792C-9A1B-4A8C-9016-338333BB46FF}" presName="vert0" presStyleCnt="0">
        <dgm:presLayoutVars>
          <dgm:dir/>
          <dgm:animOne val="branch"/>
          <dgm:animLvl val="lvl"/>
        </dgm:presLayoutVars>
      </dgm:prSet>
      <dgm:spPr/>
    </dgm:pt>
    <dgm:pt modelId="{0861AE87-EDEF-4D91-A129-71C1DAC2D232}" type="pres">
      <dgm:prSet presAssocID="{34FDEE5C-B734-4850-8674-F97187339084}" presName="thickLine" presStyleLbl="alignNode1" presStyleIdx="0" presStyleCnt="7"/>
      <dgm:spPr/>
    </dgm:pt>
    <dgm:pt modelId="{5B41A491-3AD3-47A7-B5B6-6C5CE3D965CC}" type="pres">
      <dgm:prSet presAssocID="{34FDEE5C-B734-4850-8674-F97187339084}" presName="horz1" presStyleCnt="0"/>
      <dgm:spPr/>
    </dgm:pt>
    <dgm:pt modelId="{E4D0C81D-4C35-4A8F-8B69-4CAEEBACF8D4}" type="pres">
      <dgm:prSet presAssocID="{34FDEE5C-B734-4850-8674-F97187339084}" presName="tx1" presStyleLbl="revTx" presStyleIdx="0" presStyleCnt="7"/>
      <dgm:spPr/>
    </dgm:pt>
    <dgm:pt modelId="{1E4D6637-D1FE-4D40-8E4D-834F4AA68F0D}" type="pres">
      <dgm:prSet presAssocID="{34FDEE5C-B734-4850-8674-F97187339084}" presName="vert1" presStyleCnt="0"/>
      <dgm:spPr/>
    </dgm:pt>
    <dgm:pt modelId="{661EDBAD-14C9-49D0-A965-AF66DF92C71D}" type="pres">
      <dgm:prSet presAssocID="{6A239BEB-CFFC-4A27-A23C-5EB59D2A77A6}" presName="thickLine" presStyleLbl="alignNode1" presStyleIdx="1" presStyleCnt="7"/>
      <dgm:spPr/>
    </dgm:pt>
    <dgm:pt modelId="{523F3F8E-EE8C-444B-ADAD-01C1EE28ACDA}" type="pres">
      <dgm:prSet presAssocID="{6A239BEB-CFFC-4A27-A23C-5EB59D2A77A6}" presName="horz1" presStyleCnt="0"/>
      <dgm:spPr/>
    </dgm:pt>
    <dgm:pt modelId="{3104E9E9-0A5F-4A8D-973E-B66C83D61658}" type="pres">
      <dgm:prSet presAssocID="{6A239BEB-CFFC-4A27-A23C-5EB59D2A77A6}" presName="tx1" presStyleLbl="revTx" presStyleIdx="1" presStyleCnt="7"/>
      <dgm:spPr/>
    </dgm:pt>
    <dgm:pt modelId="{BE4620DE-B4FC-4B95-9C7F-AD02DA823384}" type="pres">
      <dgm:prSet presAssocID="{6A239BEB-CFFC-4A27-A23C-5EB59D2A77A6}" presName="vert1" presStyleCnt="0"/>
      <dgm:spPr/>
    </dgm:pt>
    <dgm:pt modelId="{80322D22-5B10-48E7-95A8-E43F7E99745D}" type="pres">
      <dgm:prSet presAssocID="{9D46E083-C2AA-4963-8133-3B91B6DCC6B6}" presName="thickLine" presStyleLbl="alignNode1" presStyleIdx="2" presStyleCnt="7"/>
      <dgm:spPr/>
    </dgm:pt>
    <dgm:pt modelId="{DB48FD23-9CD4-4DB7-9009-A9CADE3565A9}" type="pres">
      <dgm:prSet presAssocID="{9D46E083-C2AA-4963-8133-3B91B6DCC6B6}" presName="horz1" presStyleCnt="0"/>
      <dgm:spPr/>
    </dgm:pt>
    <dgm:pt modelId="{7A8D74CB-DD3F-4A4B-B8F8-667F4EC5256E}" type="pres">
      <dgm:prSet presAssocID="{9D46E083-C2AA-4963-8133-3B91B6DCC6B6}" presName="tx1" presStyleLbl="revTx" presStyleIdx="2" presStyleCnt="7"/>
      <dgm:spPr/>
    </dgm:pt>
    <dgm:pt modelId="{FC4BFB9E-7A21-4A41-B4EC-9100B0011018}" type="pres">
      <dgm:prSet presAssocID="{9D46E083-C2AA-4963-8133-3B91B6DCC6B6}" presName="vert1" presStyleCnt="0"/>
      <dgm:spPr/>
    </dgm:pt>
    <dgm:pt modelId="{2B2E8497-F4AC-425F-84CF-7E7012445427}" type="pres">
      <dgm:prSet presAssocID="{74BE0073-0D34-4AA1-803C-8C2FD4A926F0}" presName="thickLine" presStyleLbl="alignNode1" presStyleIdx="3" presStyleCnt="7"/>
      <dgm:spPr/>
    </dgm:pt>
    <dgm:pt modelId="{6719A0D1-78C0-45C4-BBED-07B04806B592}" type="pres">
      <dgm:prSet presAssocID="{74BE0073-0D34-4AA1-803C-8C2FD4A926F0}" presName="horz1" presStyleCnt="0"/>
      <dgm:spPr/>
    </dgm:pt>
    <dgm:pt modelId="{EDB59C5F-8242-4B6A-AB57-A39CCB0913C3}" type="pres">
      <dgm:prSet presAssocID="{74BE0073-0D34-4AA1-803C-8C2FD4A926F0}" presName="tx1" presStyleLbl="revTx" presStyleIdx="3" presStyleCnt="7"/>
      <dgm:spPr/>
    </dgm:pt>
    <dgm:pt modelId="{59A49557-1E85-4E9B-AACC-2100BCE17689}" type="pres">
      <dgm:prSet presAssocID="{74BE0073-0D34-4AA1-803C-8C2FD4A926F0}" presName="vert1" presStyleCnt="0"/>
      <dgm:spPr/>
    </dgm:pt>
    <dgm:pt modelId="{3D36C7BB-C6E0-45D7-8ADE-CA94E7EE3504}" type="pres">
      <dgm:prSet presAssocID="{89ACA9FD-71DA-4D46-8CFF-4F03AD1367CE}" presName="thickLine" presStyleLbl="alignNode1" presStyleIdx="4" presStyleCnt="7"/>
      <dgm:spPr/>
    </dgm:pt>
    <dgm:pt modelId="{E6821ED7-5B8A-42E7-B689-5CFBBF39DEF6}" type="pres">
      <dgm:prSet presAssocID="{89ACA9FD-71DA-4D46-8CFF-4F03AD1367CE}" presName="horz1" presStyleCnt="0"/>
      <dgm:spPr/>
    </dgm:pt>
    <dgm:pt modelId="{73FC30AC-D6D2-498C-8170-816E512280B7}" type="pres">
      <dgm:prSet presAssocID="{89ACA9FD-71DA-4D46-8CFF-4F03AD1367CE}" presName="tx1" presStyleLbl="revTx" presStyleIdx="4" presStyleCnt="7"/>
      <dgm:spPr/>
    </dgm:pt>
    <dgm:pt modelId="{1A856BAF-CB33-4C92-8BB1-37E48BC2B85D}" type="pres">
      <dgm:prSet presAssocID="{89ACA9FD-71DA-4D46-8CFF-4F03AD1367CE}" presName="vert1" presStyleCnt="0"/>
      <dgm:spPr/>
    </dgm:pt>
    <dgm:pt modelId="{B2C8C6FA-A1F6-42F3-9203-39D88D9DBA68}" type="pres">
      <dgm:prSet presAssocID="{B90EFE37-DBEE-4FEB-AEA4-B4684672A022}" presName="thickLine" presStyleLbl="alignNode1" presStyleIdx="5" presStyleCnt="7"/>
      <dgm:spPr/>
    </dgm:pt>
    <dgm:pt modelId="{FC64E6B0-C194-4CF7-8B7B-F9CF2B733463}" type="pres">
      <dgm:prSet presAssocID="{B90EFE37-DBEE-4FEB-AEA4-B4684672A022}" presName="horz1" presStyleCnt="0"/>
      <dgm:spPr/>
    </dgm:pt>
    <dgm:pt modelId="{008C4EFB-0300-4205-9982-75255126F150}" type="pres">
      <dgm:prSet presAssocID="{B90EFE37-DBEE-4FEB-AEA4-B4684672A022}" presName="tx1" presStyleLbl="revTx" presStyleIdx="5" presStyleCnt="7"/>
      <dgm:spPr/>
    </dgm:pt>
    <dgm:pt modelId="{5570C492-BB3A-46D9-A48E-BC326D8937E0}" type="pres">
      <dgm:prSet presAssocID="{B90EFE37-DBEE-4FEB-AEA4-B4684672A022}" presName="vert1" presStyleCnt="0"/>
      <dgm:spPr/>
    </dgm:pt>
    <dgm:pt modelId="{5024AD72-D3EF-417D-8138-FC0641DDDFF6}" type="pres">
      <dgm:prSet presAssocID="{E4489D31-3A43-44F9-9FB7-B1987117C79B}" presName="thickLine" presStyleLbl="alignNode1" presStyleIdx="6" presStyleCnt="7"/>
      <dgm:spPr/>
    </dgm:pt>
    <dgm:pt modelId="{3DADD137-84A6-4468-8738-D19A422B8715}" type="pres">
      <dgm:prSet presAssocID="{E4489D31-3A43-44F9-9FB7-B1987117C79B}" presName="horz1" presStyleCnt="0"/>
      <dgm:spPr/>
    </dgm:pt>
    <dgm:pt modelId="{C04118D5-7C31-4B54-A69C-00E508A126C0}" type="pres">
      <dgm:prSet presAssocID="{E4489D31-3A43-44F9-9FB7-B1987117C79B}" presName="tx1" presStyleLbl="revTx" presStyleIdx="6" presStyleCnt="7"/>
      <dgm:spPr/>
    </dgm:pt>
    <dgm:pt modelId="{F31DC68C-938E-419D-A391-CBE2DF93D73A}" type="pres">
      <dgm:prSet presAssocID="{E4489D31-3A43-44F9-9FB7-B1987117C79B}" presName="vert1" presStyleCnt="0"/>
      <dgm:spPr/>
    </dgm:pt>
  </dgm:ptLst>
  <dgm:cxnLst>
    <dgm:cxn modelId="{5EE58F23-3537-4257-8CA1-246D6061AF97}" srcId="{00B1792C-9A1B-4A8C-9016-338333BB46FF}" destId="{74BE0073-0D34-4AA1-803C-8C2FD4A926F0}" srcOrd="3" destOrd="0" parTransId="{1B649E97-363D-40C2-ACD1-3A8F27D52CE1}" sibTransId="{58A7C83E-E02D-407D-BDB8-91C16F6A3168}"/>
    <dgm:cxn modelId="{5831E124-657F-4262-9E44-566E1F5C1FAF}" srcId="{00B1792C-9A1B-4A8C-9016-338333BB46FF}" destId="{6A239BEB-CFFC-4A27-A23C-5EB59D2A77A6}" srcOrd="1" destOrd="0" parTransId="{C76F5422-EBC7-414D-8224-68642EE0708A}" sibTransId="{C7474B17-1547-4657-ADD7-654510800487}"/>
    <dgm:cxn modelId="{4F638D2E-57F8-4B43-880D-D0761D526FFB}" srcId="{00B1792C-9A1B-4A8C-9016-338333BB46FF}" destId="{89ACA9FD-71DA-4D46-8CFF-4F03AD1367CE}" srcOrd="4" destOrd="0" parTransId="{5793FD9D-DFFA-4732-9888-55280A011BC7}" sibTransId="{CC989EB4-190B-421A-A144-F1F613A9A732}"/>
    <dgm:cxn modelId="{21DFCC3B-BB8E-4FEA-AD6E-2883870AF948}" srcId="{00B1792C-9A1B-4A8C-9016-338333BB46FF}" destId="{34FDEE5C-B734-4850-8674-F97187339084}" srcOrd="0" destOrd="0" parTransId="{9B4278EB-0853-44F6-8420-396D6EBE1A46}" sibTransId="{AF1BDD37-CC67-4422-8E73-9A1ED90AE9CF}"/>
    <dgm:cxn modelId="{4D0B505F-78B4-4AEE-A063-6ADE8EB34A48}" type="presOf" srcId="{89ACA9FD-71DA-4D46-8CFF-4F03AD1367CE}" destId="{73FC30AC-D6D2-498C-8170-816E512280B7}" srcOrd="0" destOrd="0" presId="urn:microsoft.com/office/officeart/2008/layout/LinedList"/>
    <dgm:cxn modelId="{FB9E1A68-1A2D-40BA-A583-C02504E80EBF}" type="presOf" srcId="{34FDEE5C-B734-4850-8674-F97187339084}" destId="{E4D0C81D-4C35-4A8F-8B69-4CAEEBACF8D4}" srcOrd="0" destOrd="0" presId="urn:microsoft.com/office/officeart/2008/layout/LinedList"/>
    <dgm:cxn modelId="{18B4EE6D-7201-489E-BE44-167341EAD8A7}" type="presOf" srcId="{E4489D31-3A43-44F9-9FB7-B1987117C79B}" destId="{C04118D5-7C31-4B54-A69C-00E508A126C0}" srcOrd="0" destOrd="0" presId="urn:microsoft.com/office/officeart/2008/layout/LinedList"/>
    <dgm:cxn modelId="{9A177256-746F-4109-98C0-0E5722E56768}" type="presOf" srcId="{9D46E083-C2AA-4963-8133-3B91B6DCC6B6}" destId="{7A8D74CB-DD3F-4A4B-B8F8-667F4EC5256E}" srcOrd="0" destOrd="0" presId="urn:microsoft.com/office/officeart/2008/layout/LinedList"/>
    <dgm:cxn modelId="{A6B67D8E-4028-4BD5-9D68-FB348F40999F}" srcId="{00B1792C-9A1B-4A8C-9016-338333BB46FF}" destId="{B90EFE37-DBEE-4FEB-AEA4-B4684672A022}" srcOrd="5" destOrd="0" parTransId="{362D4DF5-AD55-492A-A0A2-EA200A980F09}" sibTransId="{0FF493CE-24BC-4E3E-95C9-8593762D45A1}"/>
    <dgm:cxn modelId="{DF72D0A6-E161-4DEF-8801-90D4E9666673}" type="presOf" srcId="{00B1792C-9A1B-4A8C-9016-338333BB46FF}" destId="{E26FFE4A-7A60-4AC3-A1DE-AF7F4F11A8D9}" srcOrd="0" destOrd="0" presId="urn:microsoft.com/office/officeart/2008/layout/LinedList"/>
    <dgm:cxn modelId="{8D0868A8-5F97-4032-BADB-55D0C7BA5FF6}" srcId="{00B1792C-9A1B-4A8C-9016-338333BB46FF}" destId="{E4489D31-3A43-44F9-9FB7-B1987117C79B}" srcOrd="6" destOrd="0" parTransId="{0554AA43-344A-4FBC-B0C1-0199EE9A73C9}" sibTransId="{C412ADD8-3B55-42E5-8205-6EDB540CBC95}"/>
    <dgm:cxn modelId="{6451D3C0-FC92-4EA9-B41B-E2BADA0C94B6}" type="presOf" srcId="{6A239BEB-CFFC-4A27-A23C-5EB59D2A77A6}" destId="{3104E9E9-0A5F-4A8D-973E-B66C83D61658}" srcOrd="0" destOrd="0" presId="urn:microsoft.com/office/officeart/2008/layout/LinedList"/>
    <dgm:cxn modelId="{386A29DB-8D05-47EE-99CD-88A6C1C82E01}" srcId="{00B1792C-9A1B-4A8C-9016-338333BB46FF}" destId="{9D46E083-C2AA-4963-8133-3B91B6DCC6B6}" srcOrd="2" destOrd="0" parTransId="{FBAF940E-91AD-4F11-A68A-0992AA628CD1}" sibTransId="{9AD6FF5A-AE84-4C8D-9D12-B197A2324167}"/>
    <dgm:cxn modelId="{D92E7AF3-0443-4F90-9C92-03B1CD81A96B}" type="presOf" srcId="{B90EFE37-DBEE-4FEB-AEA4-B4684672A022}" destId="{008C4EFB-0300-4205-9982-75255126F150}" srcOrd="0" destOrd="0" presId="urn:microsoft.com/office/officeart/2008/layout/LinedList"/>
    <dgm:cxn modelId="{C47090F9-E9DC-4DFC-9C3C-AF5BB5BCB149}" type="presOf" srcId="{74BE0073-0D34-4AA1-803C-8C2FD4A926F0}" destId="{EDB59C5F-8242-4B6A-AB57-A39CCB0913C3}" srcOrd="0" destOrd="0" presId="urn:microsoft.com/office/officeart/2008/layout/LinedList"/>
    <dgm:cxn modelId="{D4AB46B0-736E-4576-A43F-96BE76416CBA}" type="presParOf" srcId="{E26FFE4A-7A60-4AC3-A1DE-AF7F4F11A8D9}" destId="{0861AE87-EDEF-4D91-A129-71C1DAC2D232}" srcOrd="0" destOrd="0" presId="urn:microsoft.com/office/officeart/2008/layout/LinedList"/>
    <dgm:cxn modelId="{AC5EA169-05D8-4F76-9DF5-C3A515664A9E}" type="presParOf" srcId="{E26FFE4A-7A60-4AC3-A1DE-AF7F4F11A8D9}" destId="{5B41A491-3AD3-47A7-B5B6-6C5CE3D965CC}" srcOrd="1" destOrd="0" presId="urn:microsoft.com/office/officeart/2008/layout/LinedList"/>
    <dgm:cxn modelId="{506A850F-3CFC-4D83-8CA8-4C7B61FF3FAA}" type="presParOf" srcId="{5B41A491-3AD3-47A7-B5B6-6C5CE3D965CC}" destId="{E4D0C81D-4C35-4A8F-8B69-4CAEEBACF8D4}" srcOrd="0" destOrd="0" presId="urn:microsoft.com/office/officeart/2008/layout/LinedList"/>
    <dgm:cxn modelId="{773AC2CB-70F9-4A6B-991D-CCE34F447632}" type="presParOf" srcId="{5B41A491-3AD3-47A7-B5B6-6C5CE3D965CC}" destId="{1E4D6637-D1FE-4D40-8E4D-834F4AA68F0D}" srcOrd="1" destOrd="0" presId="urn:microsoft.com/office/officeart/2008/layout/LinedList"/>
    <dgm:cxn modelId="{3D6EB7A7-6530-4246-9026-00EF19FDF919}" type="presParOf" srcId="{E26FFE4A-7A60-4AC3-A1DE-AF7F4F11A8D9}" destId="{661EDBAD-14C9-49D0-A965-AF66DF92C71D}" srcOrd="2" destOrd="0" presId="urn:microsoft.com/office/officeart/2008/layout/LinedList"/>
    <dgm:cxn modelId="{9DFF423F-BDB3-42FC-99AC-48A1A84153EC}" type="presParOf" srcId="{E26FFE4A-7A60-4AC3-A1DE-AF7F4F11A8D9}" destId="{523F3F8E-EE8C-444B-ADAD-01C1EE28ACDA}" srcOrd="3" destOrd="0" presId="urn:microsoft.com/office/officeart/2008/layout/LinedList"/>
    <dgm:cxn modelId="{A6A86675-4F89-4CED-899B-E88FA7C3E40B}" type="presParOf" srcId="{523F3F8E-EE8C-444B-ADAD-01C1EE28ACDA}" destId="{3104E9E9-0A5F-4A8D-973E-B66C83D61658}" srcOrd="0" destOrd="0" presId="urn:microsoft.com/office/officeart/2008/layout/LinedList"/>
    <dgm:cxn modelId="{38B4D50D-FA1B-4858-95E0-C77CC3A6286B}" type="presParOf" srcId="{523F3F8E-EE8C-444B-ADAD-01C1EE28ACDA}" destId="{BE4620DE-B4FC-4B95-9C7F-AD02DA823384}" srcOrd="1" destOrd="0" presId="urn:microsoft.com/office/officeart/2008/layout/LinedList"/>
    <dgm:cxn modelId="{D95D6942-2797-41E7-B002-3104F9769234}" type="presParOf" srcId="{E26FFE4A-7A60-4AC3-A1DE-AF7F4F11A8D9}" destId="{80322D22-5B10-48E7-95A8-E43F7E99745D}" srcOrd="4" destOrd="0" presId="urn:microsoft.com/office/officeart/2008/layout/LinedList"/>
    <dgm:cxn modelId="{13B87211-58F0-43EA-BD01-0B36FF537575}" type="presParOf" srcId="{E26FFE4A-7A60-4AC3-A1DE-AF7F4F11A8D9}" destId="{DB48FD23-9CD4-4DB7-9009-A9CADE3565A9}" srcOrd="5" destOrd="0" presId="urn:microsoft.com/office/officeart/2008/layout/LinedList"/>
    <dgm:cxn modelId="{EB701716-078F-40B3-9E1A-B2E3E574C295}" type="presParOf" srcId="{DB48FD23-9CD4-4DB7-9009-A9CADE3565A9}" destId="{7A8D74CB-DD3F-4A4B-B8F8-667F4EC5256E}" srcOrd="0" destOrd="0" presId="urn:microsoft.com/office/officeart/2008/layout/LinedList"/>
    <dgm:cxn modelId="{64E833BC-BD50-49C6-B16D-3F655243C208}" type="presParOf" srcId="{DB48FD23-9CD4-4DB7-9009-A9CADE3565A9}" destId="{FC4BFB9E-7A21-4A41-B4EC-9100B0011018}" srcOrd="1" destOrd="0" presId="urn:microsoft.com/office/officeart/2008/layout/LinedList"/>
    <dgm:cxn modelId="{0F873E94-8698-45C6-B9A3-3485E36D9DC9}" type="presParOf" srcId="{E26FFE4A-7A60-4AC3-A1DE-AF7F4F11A8D9}" destId="{2B2E8497-F4AC-425F-84CF-7E7012445427}" srcOrd="6" destOrd="0" presId="urn:microsoft.com/office/officeart/2008/layout/LinedList"/>
    <dgm:cxn modelId="{6E48DE0C-73FD-4A8D-A286-FB0C135274CD}" type="presParOf" srcId="{E26FFE4A-7A60-4AC3-A1DE-AF7F4F11A8D9}" destId="{6719A0D1-78C0-45C4-BBED-07B04806B592}" srcOrd="7" destOrd="0" presId="urn:microsoft.com/office/officeart/2008/layout/LinedList"/>
    <dgm:cxn modelId="{867BEC6B-0173-4584-B32A-32A11A50A00A}" type="presParOf" srcId="{6719A0D1-78C0-45C4-BBED-07B04806B592}" destId="{EDB59C5F-8242-4B6A-AB57-A39CCB0913C3}" srcOrd="0" destOrd="0" presId="urn:microsoft.com/office/officeart/2008/layout/LinedList"/>
    <dgm:cxn modelId="{4A6EC208-E462-476B-8DFA-050264B165BB}" type="presParOf" srcId="{6719A0D1-78C0-45C4-BBED-07B04806B592}" destId="{59A49557-1E85-4E9B-AACC-2100BCE17689}" srcOrd="1" destOrd="0" presId="urn:microsoft.com/office/officeart/2008/layout/LinedList"/>
    <dgm:cxn modelId="{DDCB7EB3-88AF-4B87-94C6-29B2A587C41A}" type="presParOf" srcId="{E26FFE4A-7A60-4AC3-A1DE-AF7F4F11A8D9}" destId="{3D36C7BB-C6E0-45D7-8ADE-CA94E7EE3504}" srcOrd="8" destOrd="0" presId="urn:microsoft.com/office/officeart/2008/layout/LinedList"/>
    <dgm:cxn modelId="{C8360605-C7C7-4B56-A7A8-4E0CD57D12BF}" type="presParOf" srcId="{E26FFE4A-7A60-4AC3-A1DE-AF7F4F11A8D9}" destId="{E6821ED7-5B8A-42E7-B689-5CFBBF39DEF6}" srcOrd="9" destOrd="0" presId="urn:microsoft.com/office/officeart/2008/layout/LinedList"/>
    <dgm:cxn modelId="{B5386EDB-CAB5-4E75-8DBF-D5DF785E914A}" type="presParOf" srcId="{E6821ED7-5B8A-42E7-B689-5CFBBF39DEF6}" destId="{73FC30AC-D6D2-498C-8170-816E512280B7}" srcOrd="0" destOrd="0" presId="urn:microsoft.com/office/officeart/2008/layout/LinedList"/>
    <dgm:cxn modelId="{F1AB5A05-E0F5-4953-9DCD-C55178A6BC00}" type="presParOf" srcId="{E6821ED7-5B8A-42E7-B689-5CFBBF39DEF6}" destId="{1A856BAF-CB33-4C92-8BB1-37E48BC2B85D}" srcOrd="1" destOrd="0" presId="urn:microsoft.com/office/officeart/2008/layout/LinedList"/>
    <dgm:cxn modelId="{B1A46018-E4BF-4627-BC6E-0E6A7790E284}" type="presParOf" srcId="{E26FFE4A-7A60-4AC3-A1DE-AF7F4F11A8D9}" destId="{B2C8C6FA-A1F6-42F3-9203-39D88D9DBA68}" srcOrd="10" destOrd="0" presId="urn:microsoft.com/office/officeart/2008/layout/LinedList"/>
    <dgm:cxn modelId="{E27B8854-715E-48F3-A284-BED9D4EF6114}" type="presParOf" srcId="{E26FFE4A-7A60-4AC3-A1DE-AF7F4F11A8D9}" destId="{FC64E6B0-C194-4CF7-8B7B-F9CF2B733463}" srcOrd="11" destOrd="0" presId="urn:microsoft.com/office/officeart/2008/layout/LinedList"/>
    <dgm:cxn modelId="{D65A602D-683B-411E-9A06-0F012632FC30}" type="presParOf" srcId="{FC64E6B0-C194-4CF7-8B7B-F9CF2B733463}" destId="{008C4EFB-0300-4205-9982-75255126F150}" srcOrd="0" destOrd="0" presId="urn:microsoft.com/office/officeart/2008/layout/LinedList"/>
    <dgm:cxn modelId="{CE18C2AB-C2AA-459A-8C9D-54FE17D02A48}" type="presParOf" srcId="{FC64E6B0-C194-4CF7-8B7B-F9CF2B733463}" destId="{5570C492-BB3A-46D9-A48E-BC326D8937E0}" srcOrd="1" destOrd="0" presId="urn:microsoft.com/office/officeart/2008/layout/LinedList"/>
    <dgm:cxn modelId="{CDA672E8-C79E-4B5D-A740-BEAE2A0AAC44}" type="presParOf" srcId="{E26FFE4A-7A60-4AC3-A1DE-AF7F4F11A8D9}" destId="{5024AD72-D3EF-417D-8138-FC0641DDDFF6}" srcOrd="12" destOrd="0" presId="urn:microsoft.com/office/officeart/2008/layout/LinedList"/>
    <dgm:cxn modelId="{2CF25EB0-AAA3-4BF1-843B-611ED30A595B}" type="presParOf" srcId="{E26FFE4A-7A60-4AC3-A1DE-AF7F4F11A8D9}" destId="{3DADD137-84A6-4468-8738-D19A422B8715}" srcOrd="13" destOrd="0" presId="urn:microsoft.com/office/officeart/2008/layout/LinedList"/>
    <dgm:cxn modelId="{382C5D4B-B7E3-46E0-9B3F-0BC70B8C9EEC}" type="presParOf" srcId="{3DADD137-84A6-4468-8738-D19A422B8715}" destId="{C04118D5-7C31-4B54-A69C-00E508A126C0}" srcOrd="0" destOrd="0" presId="urn:microsoft.com/office/officeart/2008/layout/LinedList"/>
    <dgm:cxn modelId="{773CFC30-A75D-41D4-BD79-2C69272B3FFC}" type="presParOf" srcId="{3DADD137-84A6-4468-8738-D19A422B8715}" destId="{F31DC68C-938E-419D-A391-CBE2DF93D7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3E14F0-CCF1-453B-925A-32CACBE5E15C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8A52808-E99D-4D15-AFB0-A9C9D62F69FE}">
      <dgm:prSet/>
      <dgm:spPr/>
      <dgm:t>
        <a:bodyPr/>
        <a:lstStyle/>
        <a:p>
          <a:r>
            <a:rPr lang="nl-NL" dirty="0"/>
            <a:t>Kinderen wonen ver weg, geen goed contact</a:t>
          </a:r>
          <a:endParaRPr lang="en-US" dirty="0"/>
        </a:p>
      </dgm:t>
    </dgm:pt>
    <dgm:pt modelId="{DC0DE30D-B35C-45F9-9029-4B2334C4F2B4}" type="parTrans" cxnId="{9A6F7578-AB7F-4B59-AFA9-42F4C50C0EBF}">
      <dgm:prSet/>
      <dgm:spPr/>
      <dgm:t>
        <a:bodyPr/>
        <a:lstStyle/>
        <a:p>
          <a:endParaRPr lang="en-US"/>
        </a:p>
      </dgm:t>
    </dgm:pt>
    <dgm:pt modelId="{2CBDA48C-A1CD-4644-999E-7E9560B23E7A}" type="sibTrans" cxnId="{9A6F7578-AB7F-4B59-AFA9-42F4C50C0EBF}">
      <dgm:prSet/>
      <dgm:spPr/>
      <dgm:t>
        <a:bodyPr/>
        <a:lstStyle/>
        <a:p>
          <a:endParaRPr lang="en-US"/>
        </a:p>
      </dgm:t>
    </dgm:pt>
    <dgm:pt modelId="{7D9BD3F9-F4DE-45EA-ADCA-816AD38BF62A}">
      <dgm:prSet/>
      <dgm:spPr/>
      <dgm:t>
        <a:bodyPr/>
        <a:lstStyle/>
        <a:p>
          <a:r>
            <a:rPr lang="nl-NL" dirty="0"/>
            <a:t>Heel erg op zichzelf</a:t>
          </a:r>
          <a:endParaRPr lang="en-US" dirty="0"/>
        </a:p>
      </dgm:t>
    </dgm:pt>
    <dgm:pt modelId="{9B8C7951-79F6-46B5-91E5-C91F073F0402}" type="parTrans" cxnId="{D4A54C90-9083-4147-8979-7072771B9D6F}">
      <dgm:prSet/>
      <dgm:spPr/>
      <dgm:t>
        <a:bodyPr/>
        <a:lstStyle/>
        <a:p>
          <a:endParaRPr lang="en-US"/>
        </a:p>
      </dgm:t>
    </dgm:pt>
    <dgm:pt modelId="{5AC2D87F-BC3E-46C7-8CEC-50E8282C1EC1}" type="sibTrans" cxnId="{D4A54C90-9083-4147-8979-7072771B9D6F}">
      <dgm:prSet/>
      <dgm:spPr/>
      <dgm:t>
        <a:bodyPr/>
        <a:lstStyle/>
        <a:p>
          <a:endParaRPr lang="en-US"/>
        </a:p>
      </dgm:t>
    </dgm:pt>
    <dgm:pt modelId="{5B644D0A-F742-4F79-8A97-BAF98311EB5F}">
      <dgm:prSet/>
      <dgm:spPr/>
      <dgm:t>
        <a:bodyPr/>
        <a:lstStyle/>
        <a:p>
          <a:r>
            <a:rPr lang="nl-NL" dirty="0"/>
            <a:t>Vrouw begint te dementeren, man minder mobiel</a:t>
          </a:r>
          <a:endParaRPr lang="en-US" dirty="0"/>
        </a:p>
      </dgm:t>
    </dgm:pt>
    <dgm:pt modelId="{202D0809-1830-498E-9659-8C1694C24775}" type="parTrans" cxnId="{18371C40-E45E-4D72-B571-83A90A7442AE}">
      <dgm:prSet/>
      <dgm:spPr/>
      <dgm:t>
        <a:bodyPr/>
        <a:lstStyle/>
        <a:p>
          <a:endParaRPr lang="en-US"/>
        </a:p>
      </dgm:t>
    </dgm:pt>
    <dgm:pt modelId="{AF8E8D10-AE3F-4E5D-97C0-F94550D50DF3}" type="sibTrans" cxnId="{18371C40-E45E-4D72-B571-83A90A7442AE}">
      <dgm:prSet/>
      <dgm:spPr/>
      <dgm:t>
        <a:bodyPr/>
        <a:lstStyle/>
        <a:p>
          <a:endParaRPr lang="en-US"/>
        </a:p>
      </dgm:t>
    </dgm:pt>
    <dgm:pt modelId="{D97E1965-5561-4359-B219-CDA200507213}">
      <dgm:prSet/>
      <dgm:spPr/>
      <dgm:t>
        <a:bodyPr/>
        <a:lstStyle/>
        <a:p>
          <a:r>
            <a:rPr lang="nl-NL" dirty="0"/>
            <a:t>Buurman werpt zich op als mantelzorger</a:t>
          </a:r>
          <a:endParaRPr lang="en-US" dirty="0"/>
        </a:p>
      </dgm:t>
    </dgm:pt>
    <dgm:pt modelId="{2BAA5799-9807-4715-A3DA-25647AACD020}" type="parTrans" cxnId="{968BF0D6-D040-4B4A-BB79-A3FDB7EE14C6}">
      <dgm:prSet/>
      <dgm:spPr/>
      <dgm:t>
        <a:bodyPr/>
        <a:lstStyle/>
        <a:p>
          <a:endParaRPr lang="en-US"/>
        </a:p>
      </dgm:t>
    </dgm:pt>
    <dgm:pt modelId="{4C8B9FCC-5718-4B68-8F5C-CEE946CAF126}" type="sibTrans" cxnId="{968BF0D6-D040-4B4A-BB79-A3FDB7EE14C6}">
      <dgm:prSet/>
      <dgm:spPr/>
      <dgm:t>
        <a:bodyPr/>
        <a:lstStyle/>
        <a:p>
          <a:endParaRPr lang="en-US"/>
        </a:p>
      </dgm:t>
    </dgm:pt>
    <dgm:pt modelId="{2F1F30B7-15A3-423A-8E11-5388824A14E1}">
      <dgm:prSet/>
      <dgm:spPr/>
      <dgm:t>
        <a:bodyPr/>
        <a:lstStyle/>
        <a:p>
          <a:r>
            <a:rPr lang="nl-NL" dirty="0"/>
            <a:t>Echtpaar schenkt buurman 2 ton om eigen woning te kopen</a:t>
          </a:r>
          <a:endParaRPr lang="en-US" dirty="0"/>
        </a:p>
      </dgm:t>
    </dgm:pt>
    <dgm:pt modelId="{24B1AC29-6324-4ECF-835E-C83CA7F943F6}" type="parTrans" cxnId="{178A0E4C-32FF-4AE3-BD40-FDCED65E9E1C}">
      <dgm:prSet/>
      <dgm:spPr/>
      <dgm:t>
        <a:bodyPr/>
        <a:lstStyle/>
        <a:p>
          <a:endParaRPr lang="en-US"/>
        </a:p>
      </dgm:t>
    </dgm:pt>
    <dgm:pt modelId="{7177CA9C-BAF7-4B29-A6A9-0A44EC5E8E1C}" type="sibTrans" cxnId="{178A0E4C-32FF-4AE3-BD40-FDCED65E9E1C}">
      <dgm:prSet/>
      <dgm:spPr/>
      <dgm:t>
        <a:bodyPr/>
        <a:lstStyle/>
        <a:p>
          <a:endParaRPr lang="en-US"/>
        </a:p>
      </dgm:t>
    </dgm:pt>
    <dgm:pt modelId="{8E9DFEA8-0539-462F-A4DE-103C1AD42227}">
      <dgm:prSet/>
      <dgm:spPr/>
      <dgm:t>
        <a:bodyPr/>
        <a:lstStyle/>
        <a:p>
          <a:r>
            <a:rPr lang="nl-NL" dirty="0"/>
            <a:t>Buurman verdwijnt uit beeld </a:t>
          </a:r>
          <a:endParaRPr lang="en-US" dirty="0"/>
        </a:p>
      </dgm:t>
    </dgm:pt>
    <dgm:pt modelId="{A4C10101-17B1-4EFF-872E-8414D30C2FD8}" type="parTrans" cxnId="{3FBE340C-D1F4-4850-92F9-C7D141D158B7}">
      <dgm:prSet/>
      <dgm:spPr/>
      <dgm:t>
        <a:bodyPr/>
        <a:lstStyle/>
        <a:p>
          <a:endParaRPr lang="en-US"/>
        </a:p>
      </dgm:t>
    </dgm:pt>
    <dgm:pt modelId="{956C34D6-E303-464A-B748-B98F8C76498B}" type="sibTrans" cxnId="{3FBE340C-D1F4-4850-92F9-C7D141D158B7}">
      <dgm:prSet/>
      <dgm:spPr/>
      <dgm:t>
        <a:bodyPr/>
        <a:lstStyle/>
        <a:p>
          <a:endParaRPr lang="en-US"/>
        </a:p>
      </dgm:t>
    </dgm:pt>
    <dgm:pt modelId="{4A1F0997-214B-40E5-A0BE-7143B3FCAECC}">
      <dgm:prSet/>
      <dgm:spPr/>
      <dgm:t>
        <a:bodyPr/>
        <a:lstStyle/>
        <a:p>
          <a:r>
            <a:rPr lang="nl-NL" dirty="0"/>
            <a:t>Kinderen slaan alarm</a:t>
          </a:r>
          <a:endParaRPr lang="en-US" dirty="0"/>
        </a:p>
      </dgm:t>
    </dgm:pt>
    <dgm:pt modelId="{22599288-D903-4AE7-A744-E1C2D88DD209}" type="parTrans" cxnId="{F6D9FE01-C45B-448A-85F3-B79D1D51211E}">
      <dgm:prSet/>
      <dgm:spPr/>
      <dgm:t>
        <a:bodyPr/>
        <a:lstStyle/>
        <a:p>
          <a:endParaRPr lang="en-US"/>
        </a:p>
      </dgm:t>
    </dgm:pt>
    <dgm:pt modelId="{85B4527D-0CDC-4E33-A04B-C6DEB963DE3A}" type="sibTrans" cxnId="{F6D9FE01-C45B-448A-85F3-B79D1D51211E}">
      <dgm:prSet/>
      <dgm:spPr/>
      <dgm:t>
        <a:bodyPr/>
        <a:lstStyle/>
        <a:p>
          <a:endParaRPr lang="en-US"/>
        </a:p>
      </dgm:t>
    </dgm:pt>
    <dgm:pt modelId="{AF23F3C6-6030-4143-9F95-C89679B7B8F1}" type="pres">
      <dgm:prSet presAssocID="{F63E14F0-CCF1-453B-925A-32CACBE5E15C}" presName="vert0" presStyleCnt="0">
        <dgm:presLayoutVars>
          <dgm:dir/>
          <dgm:animOne val="branch"/>
          <dgm:animLvl val="lvl"/>
        </dgm:presLayoutVars>
      </dgm:prSet>
      <dgm:spPr/>
    </dgm:pt>
    <dgm:pt modelId="{7FACA051-0BF5-443B-8FCF-6285B3B8103A}" type="pres">
      <dgm:prSet presAssocID="{38A52808-E99D-4D15-AFB0-A9C9D62F69FE}" presName="thickLine" presStyleLbl="alignNode1" presStyleIdx="0" presStyleCnt="7"/>
      <dgm:spPr/>
    </dgm:pt>
    <dgm:pt modelId="{151A5E79-562F-44BB-82CE-3643DA47BB17}" type="pres">
      <dgm:prSet presAssocID="{38A52808-E99D-4D15-AFB0-A9C9D62F69FE}" presName="horz1" presStyleCnt="0"/>
      <dgm:spPr/>
    </dgm:pt>
    <dgm:pt modelId="{FAAF3DAB-CA81-4419-9745-616C1299C3A0}" type="pres">
      <dgm:prSet presAssocID="{38A52808-E99D-4D15-AFB0-A9C9D62F69FE}" presName="tx1" presStyleLbl="revTx" presStyleIdx="0" presStyleCnt="7"/>
      <dgm:spPr/>
    </dgm:pt>
    <dgm:pt modelId="{091F9C42-BF52-4DB0-9010-B62E72933B35}" type="pres">
      <dgm:prSet presAssocID="{38A52808-E99D-4D15-AFB0-A9C9D62F69FE}" presName="vert1" presStyleCnt="0"/>
      <dgm:spPr/>
    </dgm:pt>
    <dgm:pt modelId="{C3476088-8058-4F72-8F81-1F0295CBE9AF}" type="pres">
      <dgm:prSet presAssocID="{7D9BD3F9-F4DE-45EA-ADCA-816AD38BF62A}" presName="thickLine" presStyleLbl="alignNode1" presStyleIdx="1" presStyleCnt="7"/>
      <dgm:spPr/>
    </dgm:pt>
    <dgm:pt modelId="{91743156-52C5-47D9-B0DE-770ABBB5284E}" type="pres">
      <dgm:prSet presAssocID="{7D9BD3F9-F4DE-45EA-ADCA-816AD38BF62A}" presName="horz1" presStyleCnt="0"/>
      <dgm:spPr/>
    </dgm:pt>
    <dgm:pt modelId="{251CACB8-0AC4-4023-9C60-7F9DF93D04FB}" type="pres">
      <dgm:prSet presAssocID="{7D9BD3F9-F4DE-45EA-ADCA-816AD38BF62A}" presName="tx1" presStyleLbl="revTx" presStyleIdx="1" presStyleCnt="7"/>
      <dgm:spPr/>
    </dgm:pt>
    <dgm:pt modelId="{1357B5A0-3684-4A5A-8788-5875BED0F69F}" type="pres">
      <dgm:prSet presAssocID="{7D9BD3F9-F4DE-45EA-ADCA-816AD38BF62A}" presName="vert1" presStyleCnt="0"/>
      <dgm:spPr/>
    </dgm:pt>
    <dgm:pt modelId="{CF159498-1D1B-4550-B8E0-C9386BEF44BC}" type="pres">
      <dgm:prSet presAssocID="{5B644D0A-F742-4F79-8A97-BAF98311EB5F}" presName="thickLine" presStyleLbl="alignNode1" presStyleIdx="2" presStyleCnt="7"/>
      <dgm:spPr/>
    </dgm:pt>
    <dgm:pt modelId="{932B2C34-5630-4DFC-94B5-9A2C4DF032F1}" type="pres">
      <dgm:prSet presAssocID="{5B644D0A-F742-4F79-8A97-BAF98311EB5F}" presName="horz1" presStyleCnt="0"/>
      <dgm:spPr/>
    </dgm:pt>
    <dgm:pt modelId="{37EF03A7-13E3-4D60-A84A-4F93A69C6AFA}" type="pres">
      <dgm:prSet presAssocID="{5B644D0A-F742-4F79-8A97-BAF98311EB5F}" presName="tx1" presStyleLbl="revTx" presStyleIdx="2" presStyleCnt="7"/>
      <dgm:spPr/>
    </dgm:pt>
    <dgm:pt modelId="{7F4DB60D-A324-4930-ACC6-EC2637053F36}" type="pres">
      <dgm:prSet presAssocID="{5B644D0A-F742-4F79-8A97-BAF98311EB5F}" presName="vert1" presStyleCnt="0"/>
      <dgm:spPr/>
    </dgm:pt>
    <dgm:pt modelId="{76681D6B-516C-4E9E-9594-B78E689E5DD5}" type="pres">
      <dgm:prSet presAssocID="{D97E1965-5561-4359-B219-CDA200507213}" presName="thickLine" presStyleLbl="alignNode1" presStyleIdx="3" presStyleCnt="7"/>
      <dgm:spPr/>
    </dgm:pt>
    <dgm:pt modelId="{03BFBCC1-8556-4295-8CC4-EE441B43AE6C}" type="pres">
      <dgm:prSet presAssocID="{D97E1965-5561-4359-B219-CDA200507213}" presName="horz1" presStyleCnt="0"/>
      <dgm:spPr/>
    </dgm:pt>
    <dgm:pt modelId="{B571E143-34E5-4B8A-8376-B13B7093D63C}" type="pres">
      <dgm:prSet presAssocID="{D97E1965-5561-4359-B219-CDA200507213}" presName="tx1" presStyleLbl="revTx" presStyleIdx="3" presStyleCnt="7"/>
      <dgm:spPr/>
    </dgm:pt>
    <dgm:pt modelId="{FFA4B2B8-9F73-44B1-84E2-1EDC8BEA6BB2}" type="pres">
      <dgm:prSet presAssocID="{D97E1965-5561-4359-B219-CDA200507213}" presName="vert1" presStyleCnt="0"/>
      <dgm:spPr/>
    </dgm:pt>
    <dgm:pt modelId="{6E120D3B-457C-4546-878B-B734653E1221}" type="pres">
      <dgm:prSet presAssocID="{2F1F30B7-15A3-423A-8E11-5388824A14E1}" presName="thickLine" presStyleLbl="alignNode1" presStyleIdx="4" presStyleCnt="7"/>
      <dgm:spPr/>
    </dgm:pt>
    <dgm:pt modelId="{C4788716-A173-48AD-B205-E1C6FB976DD2}" type="pres">
      <dgm:prSet presAssocID="{2F1F30B7-15A3-423A-8E11-5388824A14E1}" presName="horz1" presStyleCnt="0"/>
      <dgm:spPr/>
    </dgm:pt>
    <dgm:pt modelId="{EAE60CAA-09D8-4A25-8774-B10DB2F7E46A}" type="pres">
      <dgm:prSet presAssocID="{2F1F30B7-15A3-423A-8E11-5388824A14E1}" presName="tx1" presStyleLbl="revTx" presStyleIdx="4" presStyleCnt="7"/>
      <dgm:spPr/>
    </dgm:pt>
    <dgm:pt modelId="{B8EE1367-8924-4009-990E-63C7CE787CE9}" type="pres">
      <dgm:prSet presAssocID="{2F1F30B7-15A3-423A-8E11-5388824A14E1}" presName="vert1" presStyleCnt="0"/>
      <dgm:spPr/>
    </dgm:pt>
    <dgm:pt modelId="{9D8CC216-8534-4FC2-994F-451CB60520A9}" type="pres">
      <dgm:prSet presAssocID="{8E9DFEA8-0539-462F-A4DE-103C1AD42227}" presName="thickLine" presStyleLbl="alignNode1" presStyleIdx="5" presStyleCnt="7"/>
      <dgm:spPr/>
    </dgm:pt>
    <dgm:pt modelId="{514C6D4C-0EDF-4EE1-A7E6-A7FFC47689FA}" type="pres">
      <dgm:prSet presAssocID="{8E9DFEA8-0539-462F-A4DE-103C1AD42227}" presName="horz1" presStyleCnt="0"/>
      <dgm:spPr/>
    </dgm:pt>
    <dgm:pt modelId="{45B55BA0-1F13-4E29-BAC2-FE433DB4CC04}" type="pres">
      <dgm:prSet presAssocID="{8E9DFEA8-0539-462F-A4DE-103C1AD42227}" presName="tx1" presStyleLbl="revTx" presStyleIdx="5" presStyleCnt="7"/>
      <dgm:spPr/>
    </dgm:pt>
    <dgm:pt modelId="{63FB64DC-6572-4AE3-A591-DE1B0CEFF7F4}" type="pres">
      <dgm:prSet presAssocID="{8E9DFEA8-0539-462F-A4DE-103C1AD42227}" presName="vert1" presStyleCnt="0"/>
      <dgm:spPr/>
    </dgm:pt>
    <dgm:pt modelId="{01DE530F-5691-4D39-BDCD-A4F808E50BBA}" type="pres">
      <dgm:prSet presAssocID="{4A1F0997-214B-40E5-A0BE-7143B3FCAECC}" presName="thickLine" presStyleLbl="alignNode1" presStyleIdx="6" presStyleCnt="7"/>
      <dgm:spPr/>
    </dgm:pt>
    <dgm:pt modelId="{EA3334E9-D9F7-4C25-A7E9-D57592BDB2E2}" type="pres">
      <dgm:prSet presAssocID="{4A1F0997-214B-40E5-A0BE-7143B3FCAECC}" presName="horz1" presStyleCnt="0"/>
      <dgm:spPr/>
    </dgm:pt>
    <dgm:pt modelId="{AA502540-13A3-46F5-95D4-63734FF471A3}" type="pres">
      <dgm:prSet presAssocID="{4A1F0997-214B-40E5-A0BE-7143B3FCAECC}" presName="tx1" presStyleLbl="revTx" presStyleIdx="6" presStyleCnt="7"/>
      <dgm:spPr/>
    </dgm:pt>
    <dgm:pt modelId="{5148F49F-AAA1-4E64-B50B-7AD012A63809}" type="pres">
      <dgm:prSet presAssocID="{4A1F0997-214B-40E5-A0BE-7143B3FCAECC}" presName="vert1" presStyleCnt="0"/>
      <dgm:spPr/>
    </dgm:pt>
  </dgm:ptLst>
  <dgm:cxnLst>
    <dgm:cxn modelId="{F6D9FE01-C45B-448A-85F3-B79D1D51211E}" srcId="{F63E14F0-CCF1-453B-925A-32CACBE5E15C}" destId="{4A1F0997-214B-40E5-A0BE-7143B3FCAECC}" srcOrd="6" destOrd="0" parTransId="{22599288-D903-4AE7-A744-E1C2D88DD209}" sibTransId="{85B4527D-0CDC-4E33-A04B-C6DEB963DE3A}"/>
    <dgm:cxn modelId="{A201F907-0491-43AC-9957-724DFFABF2C5}" type="presOf" srcId="{38A52808-E99D-4D15-AFB0-A9C9D62F69FE}" destId="{FAAF3DAB-CA81-4419-9745-616C1299C3A0}" srcOrd="0" destOrd="0" presId="urn:microsoft.com/office/officeart/2008/layout/LinedList"/>
    <dgm:cxn modelId="{3FBE340C-D1F4-4850-92F9-C7D141D158B7}" srcId="{F63E14F0-CCF1-453B-925A-32CACBE5E15C}" destId="{8E9DFEA8-0539-462F-A4DE-103C1AD42227}" srcOrd="5" destOrd="0" parTransId="{A4C10101-17B1-4EFF-872E-8414D30C2FD8}" sibTransId="{956C34D6-E303-464A-B748-B98F8C76498B}"/>
    <dgm:cxn modelId="{52E7F922-9EC2-45D3-8D8B-8BEDDDC24605}" type="presOf" srcId="{7D9BD3F9-F4DE-45EA-ADCA-816AD38BF62A}" destId="{251CACB8-0AC4-4023-9C60-7F9DF93D04FB}" srcOrd="0" destOrd="0" presId="urn:microsoft.com/office/officeart/2008/layout/LinedList"/>
    <dgm:cxn modelId="{18371C40-E45E-4D72-B571-83A90A7442AE}" srcId="{F63E14F0-CCF1-453B-925A-32CACBE5E15C}" destId="{5B644D0A-F742-4F79-8A97-BAF98311EB5F}" srcOrd="2" destOrd="0" parTransId="{202D0809-1830-498E-9659-8C1694C24775}" sibTransId="{AF8E8D10-AE3F-4E5D-97C0-F94550D50DF3}"/>
    <dgm:cxn modelId="{B66E315B-5B8D-4770-9B6C-6E697699D725}" type="presOf" srcId="{8E9DFEA8-0539-462F-A4DE-103C1AD42227}" destId="{45B55BA0-1F13-4E29-BAC2-FE433DB4CC04}" srcOrd="0" destOrd="0" presId="urn:microsoft.com/office/officeart/2008/layout/LinedList"/>
    <dgm:cxn modelId="{178A0E4C-32FF-4AE3-BD40-FDCED65E9E1C}" srcId="{F63E14F0-CCF1-453B-925A-32CACBE5E15C}" destId="{2F1F30B7-15A3-423A-8E11-5388824A14E1}" srcOrd="4" destOrd="0" parTransId="{24B1AC29-6324-4ECF-835E-C83CA7F943F6}" sibTransId="{7177CA9C-BAF7-4B29-A6A9-0A44EC5E8E1C}"/>
    <dgm:cxn modelId="{9A6F7578-AB7F-4B59-AFA9-42F4C50C0EBF}" srcId="{F63E14F0-CCF1-453B-925A-32CACBE5E15C}" destId="{38A52808-E99D-4D15-AFB0-A9C9D62F69FE}" srcOrd="0" destOrd="0" parTransId="{DC0DE30D-B35C-45F9-9029-4B2334C4F2B4}" sibTransId="{2CBDA48C-A1CD-4644-999E-7E9560B23E7A}"/>
    <dgm:cxn modelId="{D4A54C90-9083-4147-8979-7072771B9D6F}" srcId="{F63E14F0-CCF1-453B-925A-32CACBE5E15C}" destId="{7D9BD3F9-F4DE-45EA-ADCA-816AD38BF62A}" srcOrd="1" destOrd="0" parTransId="{9B8C7951-79F6-46B5-91E5-C91F073F0402}" sibTransId="{5AC2D87F-BC3E-46C7-8CEC-50E8282C1EC1}"/>
    <dgm:cxn modelId="{6BC9879D-38B7-4AE0-80F2-A0E86C3010DB}" type="presOf" srcId="{2F1F30B7-15A3-423A-8E11-5388824A14E1}" destId="{EAE60CAA-09D8-4A25-8774-B10DB2F7E46A}" srcOrd="0" destOrd="0" presId="urn:microsoft.com/office/officeart/2008/layout/LinedList"/>
    <dgm:cxn modelId="{D86946A3-AB10-4771-A5FD-1011AE631430}" type="presOf" srcId="{D97E1965-5561-4359-B219-CDA200507213}" destId="{B571E143-34E5-4B8A-8376-B13B7093D63C}" srcOrd="0" destOrd="0" presId="urn:microsoft.com/office/officeart/2008/layout/LinedList"/>
    <dgm:cxn modelId="{AE10AEAE-2647-46F3-9CCF-FCAFD0FDE57F}" type="presOf" srcId="{F63E14F0-CCF1-453B-925A-32CACBE5E15C}" destId="{AF23F3C6-6030-4143-9F95-C89679B7B8F1}" srcOrd="0" destOrd="0" presId="urn:microsoft.com/office/officeart/2008/layout/LinedList"/>
    <dgm:cxn modelId="{951B28BA-3B8D-4C4D-B56E-277917F3BF11}" type="presOf" srcId="{5B644D0A-F742-4F79-8A97-BAF98311EB5F}" destId="{37EF03A7-13E3-4D60-A84A-4F93A69C6AFA}" srcOrd="0" destOrd="0" presId="urn:microsoft.com/office/officeart/2008/layout/LinedList"/>
    <dgm:cxn modelId="{968BF0D6-D040-4B4A-BB79-A3FDB7EE14C6}" srcId="{F63E14F0-CCF1-453B-925A-32CACBE5E15C}" destId="{D97E1965-5561-4359-B219-CDA200507213}" srcOrd="3" destOrd="0" parTransId="{2BAA5799-9807-4715-A3DA-25647AACD020}" sibTransId="{4C8B9FCC-5718-4B68-8F5C-CEE946CAF126}"/>
    <dgm:cxn modelId="{2F4914E5-C927-46D6-8F23-D6B1E52E7A1E}" type="presOf" srcId="{4A1F0997-214B-40E5-A0BE-7143B3FCAECC}" destId="{AA502540-13A3-46F5-95D4-63734FF471A3}" srcOrd="0" destOrd="0" presId="urn:microsoft.com/office/officeart/2008/layout/LinedList"/>
    <dgm:cxn modelId="{88FDE44B-A6BE-4278-A043-93D4594DE824}" type="presParOf" srcId="{AF23F3C6-6030-4143-9F95-C89679B7B8F1}" destId="{7FACA051-0BF5-443B-8FCF-6285B3B8103A}" srcOrd="0" destOrd="0" presId="urn:microsoft.com/office/officeart/2008/layout/LinedList"/>
    <dgm:cxn modelId="{A8B554BC-9DAD-4943-BF4A-122866FBC29E}" type="presParOf" srcId="{AF23F3C6-6030-4143-9F95-C89679B7B8F1}" destId="{151A5E79-562F-44BB-82CE-3643DA47BB17}" srcOrd="1" destOrd="0" presId="urn:microsoft.com/office/officeart/2008/layout/LinedList"/>
    <dgm:cxn modelId="{A77A3EA4-6948-4FE8-B3EE-E89353205FEA}" type="presParOf" srcId="{151A5E79-562F-44BB-82CE-3643DA47BB17}" destId="{FAAF3DAB-CA81-4419-9745-616C1299C3A0}" srcOrd="0" destOrd="0" presId="urn:microsoft.com/office/officeart/2008/layout/LinedList"/>
    <dgm:cxn modelId="{DF8CF2EE-822B-43BD-A465-B3E7247E90DD}" type="presParOf" srcId="{151A5E79-562F-44BB-82CE-3643DA47BB17}" destId="{091F9C42-BF52-4DB0-9010-B62E72933B35}" srcOrd="1" destOrd="0" presId="urn:microsoft.com/office/officeart/2008/layout/LinedList"/>
    <dgm:cxn modelId="{DEAA5546-CD7F-4C51-B2AC-448022D9144A}" type="presParOf" srcId="{AF23F3C6-6030-4143-9F95-C89679B7B8F1}" destId="{C3476088-8058-4F72-8F81-1F0295CBE9AF}" srcOrd="2" destOrd="0" presId="urn:microsoft.com/office/officeart/2008/layout/LinedList"/>
    <dgm:cxn modelId="{D66911FD-1BB7-44D4-AF1E-9F3025B9C925}" type="presParOf" srcId="{AF23F3C6-6030-4143-9F95-C89679B7B8F1}" destId="{91743156-52C5-47D9-B0DE-770ABBB5284E}" srcOrd="3" destOrd="0" presId="urn:microsoft.com/office/officeart/2008/layout/LinedList"/>
    <dgm:cxn modelId="{A1E1492E-CD5D-4EDC-91B7-E3BE78C3C652}" type="presParOf" srcId="{91743156-52C5-47D9-B0DE-770ABBB5284E}" destId="{251CACB8-0AC4-4023-9C60-7F9DF93D04FB}" srcOrd="0" destOrd="0" presId="urn:microsoft.com/office/officeart/2008/layout/LinedList"/>
    <dgm:cxn modelId="{06606E65-738A-4612-84AF-7B006DCBAF60}" type="presParOf" srcId="{91743156-52C5-47D9-B0DE-770ABBB5284E}" destId="{1357B5A0-3684-4A5A-8788-5875BED0F69F}" srcOrd="1" destOrd="0" presId="urn:microsoft.com/office/officeart/2008/layout/LinedList"/>
    <dgm:cxn modelId="{ACD3603D-C011-425F-BD11-C8EDAC7E843C}" type="presParOf" srcId="{AF23F3C6-6030-4143-9F95-C89679B7B8F1}" destId="{CF159498-1D1B-4550-B8E0-C9386BEF44BC}" srcOrd="4" destOrd="0" presId="urn:microsoft.com/office/officeart/2008/layout/LinedList"/>
    <dgm:cxn modelId="{44FDD619-9BAC-4350-9F79-09E59EC2F544}" type="presParOf" srcId="{AF23F3C6-6030-4143-9F95-C89679B7B8F1}" destId="{932B2C34-5630-4DFC-94B5-9A2C4DF032F1}" srcOrd="5" destOrd="0" presId="urn:microsoft.com/office/officeart/2008/layout/LinedList"/>
    <dgm:cxn modelId="{7888C4AD-58D0-4B1B-87B2-F5CD8F36CB6C}" type="presParOf" srcId="{932B2C34-5630-4DFC-94B5-9A2C4DF032F1}" destId="{37EF03A7-13E3-4D60-A84A-4F93A69C6AFA}" srcOrd="0" destOrd="0" presId="urn:microsoft.com/office/officeart/2008/layout/LinedList"/>
    <dgm:cxn modelId="{0944749B-72CA-4B63-9835-AC84FC68CF77}" type="presParOf" srcId="{932B2C34-5630-4DFC-94B5-9A2C4DF032F1}" destId="{7F4DB60D-A324-4930-ACC6-EC2637053F36}" srcOrd="1" destOrd="0" presId="urn:microsoft.com/office/officeart/2008/layout/LinedList"/>
    <dgm:cxn modelId="{5622F839-74D6-43A0-9B7E-6029A920E184}" type="presParOf" srcId="{AF23F3C6-6030-4143-9F95-C89679B7B8F1}" destId="{76681D6B-516C-4E9E-9594-B78E689E5DD5}" srcOrd="6" destOrd="0" presId="urn:microsoft.com/office/officeart/2008/layout/LinedList"/>
    <dgm:cxn modelId="{3E9F819E-7B52-4AA0-803A-2D5EACFEC0F5}" type="presParOf" srcId="{AF23F3C6-6030-4143-9F95-C89679B7B8F1}" destId="{03BFBCC1-8556-4295-8CC4-EE441B43AE6C}" srcOrd="7" destOrd="0" presId="urn:microsoft.com/office/officeart/2008/layout/LinedList"/>
    <dgm:cxn modelId="{830EEACF-783B-42C9-B755-F468F195C4A7}" type="presParOf" srcId="{03BFBCC1-8556-4295-8CC4-EE441B43AE6C}" destId="{B571E143-34E5-4B8A-8376-B13B7093D63C}" srcOrd="0" destOrd="0" presId="urn:microsoft.com/office/officeart/2008/layout/LinedList"/>
    <dgm:cxn modelId="{A997CD9B-6C45-485D-B1CF-DF67E1957D2E}" type="presParOf" srcId="{03BFBCC1-8556-4295-8CC4-EE441B43AE6C}" destId="{FFA4B2B8-9F73-44B1-84E2-1EDC8BEA6BB2}" srcOrd="1" destOrd="0" presId="urn:microsoft.com/office/officeart/2008/layout/LinedList"/>
    <dgm:cxn modelId="{34CB0673-1D83-443D-8CE6-8C678BA3B2DE}" type="presParOf" srcId="{AF23F3C6-6030-4143-9F95-C89679B7B8F1}" destId="{6E120D3B-457C-4546-878B-B734653E1221}" srcOrd="8" destOrd="0" presId="urn:microsoft.com/office/officeart/2008/layout/LinedList"/>
    <dgm:cxn modelId="{D20E32BF-B501-4C2B-9C78-F09F095B2544}" type="presParOf" srcId="{AF23F3C6-6030-4143-9F95-C89679B7B8F1}" destId="{C4788716-A173-48AD-B205-E1C6FB976DD2}" srcOrd="9" destOrd="0" presId="urn:microsoft.com/office/officeart/2008/layout/LinedList"/>
    <dgm:cxn modelId="{965A56C3-398D-4194-AC03-6F2EE5C889A4}" type="presParOf" srcId="{C4788716-A173-48AD-B205-E1C6FB976DD2}" destId="{EAE60CAA-09D8-4A25-8774-B10DB2F7E46A}" srcOrd="0" destOrd="0" presId="urn:microsoft.com/office/officeart/2008/layout/LinedList"/>
    <dgm:cxn modelId="{90914D5F-2D7C-43AC-B54A-297F134479B9}" type="presParOf" srcId="{C4788716-A173-48AD-B205-E1C6FB976DD2}" destId="{B8EE1367-8924-4009-990E-63C7CE787CE9}" srcOrd="1" destOrd="0" presId="urn:microsoft.com/office/officeart/2008/layout/LinedList"/>
    <dgm:cxn modelId="{99AC03B4-0E55-4767-83ED-2D7ADFB62F60}" type="presParOf" srcId="{AF23F3C6-6030-4143-9F95-C89679B7B8F1}" destId="{9D8CC216-8534-4FC2-994F-451CB60520A9}" srcOrd="10" destOrd="0" presId="urn:microsoft.com/office/officeart/2008/layout/LinedList"/>
    <dgm:cxn modelId="{3A9187FD-7424-4B81-9E27-165E9CB82662}" type="presParOf" srcId="{AF23F3C6-6030-4143-9F95-C89679B7B8F1}" destId="{514C6D4C-0EDF-4EE1-A7E6-A7FFC47689FA}" srcOrd="11" destOrd="0" presId="urn:microsoft.com/office/officeart/2008/layout/LinedList"/>
    <dgm:cxn modelId="{DFE081B6-9D90-411D-8D5B-C03235793868}" type="presParOf" srcId="{514C6D4C-0EDF-4EE1-A7E6-A7FFC47689FA}" destId="{45B55BA0-1F13-4E29-BAC2-FE433DB4CC04}" srcOrd="0" destOrd="0" presId="urn:microsoft.com/office/officeart/2008/layout/LinedList"/>
    <dgm:cxn modelId="{46F31576-12D5-48CD-AF0D-59E7A088D8F3}" type="presParOf" srcId="{514C6D4C-0EDF-4EE1-A7E6-A7FFC47689FA}" destId="{63FB64DC-6572-4AE3-A591-DE1B0CEFF7F4}" srcOrd="1" destOrd="0" presId="urn:microsoft.com/office/officeart/2008/layout/LinedList"/>
    <dgm:cxn modelId="{BB2B4C74-BE69-4F52-A7F1-7E295D6A661E}" type="presParOf" srcId="{AF23F3C6-6030-4143-9F95-C89679B7B8F1}" destId="{01DE530F-5691-4D39-BDCD-A4F808E50BBA}" srcOrd="12" destOrd="0" presId="urn:microsoft.com/office/officeart/2008/layout/LinedList"/>
    <dgm:cxn modelId="{6DDBC39F-F172-45F3-BC2C-7FD15382E350}" type="presParOf" srcId="{AF23F3C6-6030-4143-9F95-C89679B7B8F1}" destId="{EA3334E9-D9F7-4C25-A7E9-D57592BDB2E2}" srcOrd="13" destOrd="0" presId="urn:microsoft.com/office/officeart/2008/layout/LinedList"/>
    <dgm:cxn modelId="{44D9423D-EFA2-4BC3-B963-627CB79EE754}" type="presParOf" srcId="{EA3334E9-D9F7-4C25-A7E9-D57592BDB2E2}" destId="{AA502540-13A3-46F5-95D4-63734FF471A3}" srcOrd="0" destOrd="0" presId="urn:microsoft.com/office/officeart/2008/layout/LinedList"/>
    <dgm:cxn modelId="{F3966577-3C56-46B3-BFB5-0ED93643A3D2}" type="presParOf" srcId="{EA3334E9-D9F7-4C25-A7E9-D57592BDB2E2}" destId="{5148F49F-AAA1-4E64-B50B-7AD012A638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45CE9E-25B3-4E23-A88B-50EB8A06B12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6850915-D2CC-4A1F-BDA6-5B740D58B93D}">
      <dgm:prSet phldrT="[Tekst]" custT="1"/>
      <dgm:spPr/>
      <dgm:t>
        <a:bodyPr/>
        <a:lstStyle/>
        <a:p>
          <a:r>
            <a:rPr lang="nl-NL" sz="3200" dirty="0">
              <a:solidFill>
                <a:srgbClr val="6B6B6D"/>
              </a:solidFill>
            </a:rPr>
            <a:t>Financiële uitbuiting</a:t>
          </a:r>
        </a:p>
      </dgm:t>
    </dgm:pt>
    <dgm:pt modelId="{AB62956A-DF60-43DC-B099-2E602ABCABBB}" type="parTrans" cxnId="{B50752E3-F800-4ACA-BFA4-ABA82EE94115}">
      <dgm:prSet/>
      <dgm:spPr/>
      <dgm:t>
        <a:bodyPr/>
        <a:lstStyle/>
        <a:p>
          <a:endParaRPr lang="nl-NL"/>
        </a:p>
      </dgm:t>
    </dgm:pt>
    <dgm:pt modelId="{3C529FAD-710C-4C4A-B87D-0E1F717314AD}" type="sibTrans" cxnId="{B50752E3-F800-4ACA-BFA4-ABA82EE94115}">
      <dgm:prSet/>
      <dgm:spPr/>
      <dgm:t>
        <a:bodyPr/>
        <a:lstStyle/>
        <a:p>
          <a:endParaRPr lang="nl-NL"/>
        </a:p>
      </dgm:t>
    </dgm:pt>
    <dgm:pt modelId="{7DD4279A-9D93-47A5-96B6-07DB28924134}">
      <dgm:prSet phldrT="[Tekst]" custT="1"/>
      <dgm:spPr/>
      <dgm:t>
        <a:bodyPr/>
        <a:lstStyle/>
        <a:p>
          <a:r>
            <a:rPr lang="nl-NL" sz="3200" dirty="0">
              <a:solidFill>
                <a:srgbClr val="6B6B6D"/>
              </a:solidFill>
            </a:rPr>
            <a:t>Sociaal isolement</a:t>
          </a:r>
        </a:p>
      </dgm:t>
    </dgm:pt>
    <dgm:pt modelId="{B5941FCD-40D5-4404-8BFD-4AEFACFAEF93}" type="parTrans" cxnId="{20A5411E-ACCF-44CA-97E1-6DBF1DDECDE6}">
      <dgm:prSet/>
      <dgm:spPr/>
      <dgm:t>
        <a:bodyPr/>
        <a:lstStyle/>
        <a:p>
          <a:endParaRPr lang="nl-NL"/>
        </a:p>
      </dgm:t>
    </dgm:pt>
    <dgm:pt modelId="{A6F1FAF6-9EC9-463C-B6CA-7D121AD97929}" type="sibTrans" cxnId="{20A5411E-ACCF-44CA-97E1-6DBF1DDECDE6}">
      <dgm:prSet/>
      <dgm:spPr/>
      <dgm:t>
        <a:bodyPr/>
        <a:lstStyle/>
        <a:p>
          <a:endParaRPr lang="nl-NL"/>
        </a:p>
      </dgm:t>
    </dgm:pt>
    <dgm:pt modelId="{489938AD-19C9-4203-86AB-119CB99E7DDA}" type="pres">
      <dgm:prSet presAssocID="{2145CE9E-25B3-4E23-A88B-50EB8A06B123}" presName="cycle" presStyleCnt="0">
        <dgm:presLayoutVars>
          <dgm:dir/>
          <dgm:resizeHandles val="exact"/>
        </dgm:presLayoutVars>
      </dgm:prSet>
      <dgm:spPr/>
    </dgm:pt>
    <dgm:pt modelId="{C84610DE-C7DE-4D6E-928C-D6D800278B99}" type="pres">
      <dgm:prSet presAssocID="{76850915-D2CC-4A1F-BDA6-5B740D58B93D}" presName="dummy" presStyleCnt="0"/>
      <dgm:spPr/>
    </dgm:pt>
    <dgm:pt modelId="{CD60B23E-CDC9-408B-9F1E-AA2A6EAE6E67}" type="pres">
      <dgm:prSet presAssocID="{76850915-D2CC-4A1F-BDA6-5B740D58B93D}" presName="node" presStyleLbl="revTx" presStyleIdx="0" presStyleCnt="2" custScaleX="125636">
        <dgm:presLayoutVars>
          <dgm:bulletEnabled val="1"/>
        </dgm:presLayoutVars>
      </dgm:prSet>
      <dgm:spPr/>
    </dgm:pt>
    <dgm:pt modelId="{273ECDB8-8994-4449-8EEB-98919013E16E}" type="pres">
      <dgm:prSet presAssocID="{3C529FAD-710C-4C4A-B87D-0E1F717314AD}" presName="sibTrans" presStyleLbl="node1" presStyleIdx="0" presStyleCnt="2"/>
      <dgm:spPr/>
    </dgm:pt>
    <dgm:pt modelId="{8126AA35-5949-4D10-AA83-07EA8E22F693}" type="pres">
      <dgm:prSet presAssocID="{7DD4279A-9D93-47A5-96B6-07DB28924134}" presName="dummy" presStyleCnt="0"/>
      <dgm:spPr/>
    </dgm:pt>
    <dgm:pt modelId="{60DB7255-580F-46BE-B0D9-D1339A863C95}" type="pres">
      <dgm:prSet presAssocID="{7DD4279A-9D93-47A5-96B6-07DB28924134}" presName="node" presStyleLbl="revTx" presStyleIdx="1" presStyleCnt="2">
        <dgm:presLayoutVars>
          <dgm:bulletEnabled val="1"/>
        </dgm:presLayoutVars>
      </dgm:prSet>
      <dgm:spPr/>
    </dgm:pt>
    <dgm:pt modelId="{00BA068A-3977-4A7C-A21D-1C6474E26B7A}" type="pres">
      <dgm:prSet presAssocID="{A6F1FAF6-9EC9-463C-B6CA-7D121AD97929}" presName="sibTrans" presStyleLbl="node1" presStyleIdx="1" presStyleCnt="2"/>
      <dgm:spPr/>
    </dgm:pt>
  </dgm:ptLst>
  <dgm:cxnLst>
    <dgm:cxn modelId="{20A5411E-ACCF-44CA-97E1-6DBF1DDECDE6}" srcId="{2145CE9E-25B3-4E23-A88B-50EB8A06B123}" destId="{7DD4279A-9D93-47A5-96B6-07DB28924134}" srcOrd="1" destOrd="0" parTransId="{B5941FCD-40D5-4404-8BFD-4AEFACFAEF93}" sibTransId="{A6F1FAF6-9EC9-463C-B6CA-7D121AD97929}"/>
    <dgm:cxn modelId="{C4828256-5DD9-4E7A-9A77-044C53D9C3E7}" type="presOf" srcId="{7DD4279A-9D93-47A5-96B6-07DB28924134}" destId="{60DB7255-580F-46BE-B0D9-D1339A863C95}" srcOrd="0" destOrd="0" presId="urn:microsoft.com/office/officeart/2005/8/layout/cycle1"/>
    <dgm:cxn modelId="{2802F0B9-B030-4946-BDC1-25BCC6EA2017}" type="presOf" srcId="{76850915-D2CC-4A1F-BDA6-5B740D58B93D}" destId="{CD60B23E-CDC9-408B-9F1E-AA2A6EAE6E67}" srcOrd="0" destOrd="0" presId="urn:microsoft.com/office/officeart/2005/8/layout/cycle1"/>
    <dgm:cxn modelId="{1DDAE4C5-6A59-42A6-83CF-3F33D0489343}" type="presOf" srcId="{A6F1FAF6-9EC9-463C-B6CA-7D121AD97929}" destId="{00BA068A-3977-4A7C-A21D-1C6474E26B7A}" srcOrd="0" destOrd="0" presId="urn:microsoft.com/office/officeart/2005/8/layout/cycle1"/>
    <dgm:cxn modelId="{B50752E3-F800-4ACA-BFA4-ABA82EE94115}" srcId="{2145CE9E-25B3-4E23-A88B-50EB8A06B123}" destId="{76850915-D2CC-4A1F-BDA6-5B740D58B93D}" srcOrd="0" destOrd="0" parTransId="{AB62956A-DF60-43DC-B099-2E602ABCABBB}" sibTransId="{3C529FAD-710C-4C4A-B87D-0E1F717314AD}"/>
    <dgm:cxn modelId="{184608FD-CC65-407C-8743-D441B27B36CE}" type="presOf" srcId="{2145CE9E-25B3-4E23-A88B-50EB8A06B123}" destId="{489938AD-19C9-4203-86AB-119CB99E7DDA}" srcOrd="0" destOrd="0" presId="urn:microsoft.com/office/officeart/2005/8/layout/cycle1"/>
    <dgm:cxn modelId="{4E76F5FE-0194-4EBB-A66F-9F712D4C2A61}" type="presOf" srcId="{3C529FAD-710C-4C4A-B87D-0E1F717314AD}" destId="{273ECDB8-8994-4449-8EEB-98919013E16E}" srcOrd="0" destOrd="0" presId="urn:microsoft.com/office/officeart/2005/8/layout/cycle1"/>
    <dgm:cxn modelId="{24769360-F0BA-4EA1-836C-D6016CE9D8F1}" type="presParOf" srcId="{489938AD-19C9-4203-86AB-119CB99E7DDA}" destId="{C84610DE-C7DE-4D6E-928C-D6D800278B99}" srcOrd="0" destOrd="0" presId="urn:microsoft.com/office/officeart/2005/8/layout/cycle1"/>
    <dgm:cxn modelId="{A3AD0A27-0AEF-448A-ABB2-A0DDE84E8058}" type="presParOf" srcId="{489938AD-19C9-4203-86AB-119CB99E7DDA}" destId="{CD60B23E-CDC9-408B-9F1E-AA2A6EAE6E67}" srcOrd="1" destOrd="0" presId="urn:microsoft.com/office/officeart/2005/8/layout/cycle1"/>
    <dgm:cxn modelId="{5BA3294F-D556-495E-A2F1-1A2F01764640}" type="presParOf" srcId="{489938AD-19C9-4203-86AB-119CB99E7DDA}" destId="{273ECDB8-8994-4449-8EEB-98919013E16E}" srcOrd="2" destOrd="0" presId="urn:microsoft.com/office/officeart/2005/8/layout/cycle1"/>
    <dgm:cxn modelId="{6B92BAB7-2279-4FFF-BD06-5402D8A3EEDC}" type="presParOf" srcId="{489938AD-19C9-4203-86AB-119CB99E7DDA}" destId="{8126AA35-5949-4D10-AA83-07EA8E22F693}" srcOrd="3" destOrd="0" presId="urn:microsoft.com/office/officeart/2005/8/layout/cycle1"/>
    <dgm:cxn modelId="{0C17FE71-5D16-4C64-A88F-B5B7A6C70DE7}" type="presParOf" srcId="{489938AD-19C9-4203-86AB-119CB99E7DDA}" destId="{60DB7255-580F-46BE-B0D9-D1339A863C95}" srcOrd="4" destOrd="0" presId="urn:microsoft.com/office/officeart/2005/8/layout/cycle1"/>
    <dgm:cxn modelId="{54F95EA7-C83B-4942-8310-00048FE5835F}" type="presParOf" srcId="{489938AD-19C9-4203-86AB-119CB99E7DDA}" destId="{00BA068A-3977-4A7C-A21D-1C6474E26B7A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B884B-7B46-4079-BFB7-825559A2B802}">
      <dsp:nvSpPr>
        <dsp:cNvPr id="0" name=""/>
        <dsp:cNvSpPr/>
      </dsp:nvSpPr>
      <dsp:spPr>
        <a:xfrm>
          <a:off x="855583" y="0"/>
          <a:ext cx="9696608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13245-E8D2-440F-96EA-F6D710C433A8}">
      <dsp:nvSpPr>
        <dsp:cNvPr id="0" name=""/>
        <dsp:cNvSpPr/>
      </dsp:nvSpPr>
      <dsp:spPr>
        <a:xfrm>
          <a:off x="6022" y="1305401"/>
          <a:ext cx="2698328" cy="1740535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tx2">
              <a:lumMod val="25000"/>
              <a:lumOff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Persoonlijke relaties</a:t>
          </a:r>
        </a:p>
      </dsp:txBody>
      <dsp:txXfrm>
        <a:off x="90988" y="1390367"/>
        <a:ext cx="2528396" cy="1570603"/>
      </dsp:txXfrm>
    </dsp:sp>
    <dsp:sp modelId="{0E805A21-EEC5-44DF-BBAE-212AE46A5199}">
      <dsp:nvSpPr>
        <dsp:cNvPr id="0" name=""/>
        <dsp:cNvSpPr/>
      </dsp:nvSpPr>
      <dsp:spPr>
        <a:xfrm>
          <a:off x="2905156" y="1305401"/>
          <a:ext cx="2698328" cy="17405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Sociale integratie</a:t>
          </a:r>
        </a:p>
      </dsp:txBody>
      <dsp:txXfrm>
        <a:off x="2990122" y="1390367"/>
        <a:ext cx="2528396" cy="1570603"/>
      </dsp:txXfrm>
    </dsp:sp>
    <dsp:sp modelId="{0A6D33AA-5A55-4F2C-A182-FA2C426B7F71}">
      <dsp:nvSpPr>
        <dsp:cNvPr id="0" name=""/>
        <dsp:cNvSpPr/>
      </dsp:nvSpPr>
      <dsp:spPr>
        <a:xfrm>
          <a:off x="5804290" y="1305401"/>
          <a:ext cx="2698328" cy="1740535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Sociale      steun</a:t>
          </a:r>
        </a:p>
      </dsp:txBody>
      <dsp:txXfrm>
        <a:off x="5889256" y="1390367"/>
        <a:ext cx="2528396" cy="1570603"/>
      </dsp:txXfrm>
    </dsp:sp>
    <dsp:sp modelId="{7B27A706-5B19-4822-BA70-48B01D778C77}">
      <dsp:nvSpPr>
        <dsp:cNvPr id="0" name=""/>
        <dsp:cNvSpPr/>
      </dsp:nvSpPr>
      <dsp:spPr>
        <a:xfrm>
          <a:off x="8703424" y="1305401"/>
          <a:ext cx="269832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Weerbaarheid</a:t>
          </a:r>
        </a:p>
      </dsp:txBody>
      <dsp:txXfrm>
        <a:off x="8788390" y="1390367"/>
        <a:ext cx="2528396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0B23E-CDC9-408B-9F1E-AA2A6EAE6E67}">
      <dsp:nvSpPr>
        <dsp:cNvPr id="0" name=""/>
        <dsp:cNvSpPr/>
      </dsp:nvSpPr>
      <dsp:spPr>
        <a:xfrm>
          <a:off x="3676202" y="1108293"/>
          <a:ext cx="2595964" cy="209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solidFill>
                <a:schemeClr val="accent1">
                  <a:lumMod val="75000"/>
                </a:schemeClr>
              </a:solidFill>
            </a:rPr>
            <a:t>Financiële uitbuiting</a:t>
          </a:r>
        </a:p>
      </dsp:txBody>
      <dsp:txXfrm>
        <a:off x="3676202" y="1108293"/>
        <a:ext cx="2595964" cy="2098325"/>
      </dsp:txXfrm>
    </dsp:sp>
    <dsp:sp modelId="{273ECDB8-8994-4449-8EEB-98919013E16E}">
      <dsp:nvSpPr>
        <dsp:cNvPr id="0" name=""/>
        <dsp:cNvSpPr/>
      </dsp:nvSpPr>
      <dsp:spPr>
        <a:xfrm>
          <a:off x="1101238" y="-652"/>
          <a:ext cx="4316217" cy="4316217"/>
        </a:xfrm>
        <a:prstGeom prst="circularArrow">
          <a:avLst>
            <a:gd name="adj1" fmla="val 9480"/>
            <a:gd name="adj2" fmla="val 684692"/>
            <a:gd name="adj3" fmla="val 7852058"/>
            <a:gd name="adj4" fmla="val 2263250"/>
            <a:gd name="adj5" fmla="val 11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B7255-580F-46BE-B0D9-D1339A863C95}">
      <dsp:nvSpPr>
        <dsp:cNvPr id="0" name=""/>
        <dsp:cNvSpPr/>
      </dsp:nvSpPr>
      <dsp:spPr>
        <a:xfrm>
          <a:off x="495346" y="1108293"/>
          <a:ext cx="2098325" cy="209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solidFill>
                <a:schemeClr val="accent1">
                  <a:lumMod val="75000"/>
                </a:schemeClr>
              </a:solidFill>
            </a:rPr>
            <a:t>Sociaal isolement</a:t>
          </a:r>
        </a:p>
      </dsp:txBody>
      <dsp:txXfrm>
        <a:off x="495346" y="1108293"/>
        <a:ext cx="2098325" cy="2098325"/>
      </dsp:txXfrm>
    </dsp:sp>
    <dsp:sp modelId="{00BA068A-3977-4A7C-A21D-1C6474E26B7A}">
      <dsp:nvSpPr>
        <dsp:cNvPr id="0" name=""/>
        <dsp:cNvSpPr/>
      </dsp:nvSpPr>
      <dsp:spPr>
        <a:xfrm>
          <a:off x="1101238" y="-652"/>
          <a:ext cx="4316217" cy="4316217"/>
        </a:xfrm>
        <a:prstGeom prst="circularArrow">
          <a:avLst>
            <a:gd name="adj1" fmla="val 9480"/>
            <a:gd name="adj2" fmla="val 684692"/>
            <a:gd name="adj3" fmla="val 18652058"/>
            <a:gd name="adj4" fmla="val 13063250"/>
            <a:gd name="adj5" fmla="val 11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A051-0BF5-443B-8FCF-6285B3B8103A}">
      <dsp:nvSpPr>
        <dsp:cNvPr id="0" name=""/>
        <dsp:cNvSpPr/>
      </dsp:nvSpPr>
      <dsp:spPr>
        <a:xfrm>
          <a:off x="0" y="490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F3DAB-CA81-4419-9745-616C1299C3A0}">
      <dsp:nvSpPr>
        <dsp:cNvPr id="0" name=""/>
        <dsp:cNvSpPr/>
      </dsp:nvSpPr>
      <dsp:spPr>
        <a:xfrm>
          <a:off x="0" y="490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Alcoholverslaving, contacten kwijtgeraakt, ook met volwassen kinderen </a:t>
          </a:r>
          <a:endParaRPr lang="en-US" sz="2700" kern="1200" dirty="0"/>
        </a:p>
      </dsp:txBody>
      <dsp:txXfrm>
        <a:off x="0" y="490"/>
        <a:ext cx="10798176" cy="574372"/>
      </dsp:txXfrm>
    </dsp:sp>
    <dsp:sp modelId="{C3476088-8058-4F72-8F81-1F0295CBE9AF}">
      <dsp:nvSpPr>
        <dsp:cNvPr id="0" name=""/>
        <dsp:cNvSpPr/>
      </dsp:nvSpPr>
      <dsp:spPr>
        <a:xfrm>
          <a:off x="0" y="574862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CACB8-0AC4-4023-9C60-7F9DF93D04FB}">
      <dsp:nvSpPr>
        <dsp:cNvPr id="0" name=""/>
        <dsp:cNvSpPr/>
      </dsp:nvSpPr>
      <dsp:spPr>
        <a:xfrm>
          <a:off x="0" y="574862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Leert P. kennen: man zonder vaste woon- of verblijfplaats. </a:t>
          </a:r>
          <a:endParaRPr lang="en-US" sz="2700" kern="1200" dirty="0"/>
        </a:p>
      </dsp:txBody>
      <dsp:txXfrm>
        <a:off x="0" y="574862"/>
        <a:ext cx="10798176" cy="574372"/>
      </dsp:txXfrm>
    </dsp:sp>
    <dsp:sp modelId="{CF159498-1D1B-4550-B8E0-C9386BEF44BC}">
      <dsp:nvSpPr>
        <dsp:cNvPr id="0" name=""/>
        <dsp:cNvSpPr/>
      </dsp:nvSpPr>
      <dsp:spPr>
        <a:xfrm>
          <a:off x="0" y="1149234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F03A7-13E3-4D60-A84A-4F93A69C6AFA}">
      <dsp:nvSpPr>
        <dsp:cNvPr id="0" name=""/>
        <dsp:cNvSpPr/>
      </dsp:nvSpPr>
      <dsp:spPr>
        <a:xfrm>
          <a:off x="0" y="1149234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Neemt P. in huis “tot die een eigen woning heeft gevonden”</a:t>
          </a:r>
          <a:endParaRPr lang="en-US" sz="2700" kern="1200" dirty="0"/>
        </a:p>
      </dsp:txBody>
      <dsp:txXfrm>
        <a:off x="0" y="1149234"/>
        <a:ext cx="10798176" cy="574372"/>
      </dsp:txXfrm>
    </dsp:sp>
    <dsp:sp modelId="{76681D6B-516C-4E9E-9594-B78E689E5DD5}">
      <dsp:nvSpPr>
        <dsp:cNvPr id="0" name=""/>
        <dsp:cNvSpPr/>
      </dsp:nvSpPr>
      <dsp:spPr>
        <a:xfrm>
          <a:off x="0" y="1723606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1E143-34E5-4B8A-8376-B13B7093D63C}">
      <dsp:nvSpPr>
        <dsp:cNvPr id="0" name=""/>
        <dsp:cNvSpPr/>
      </dsp:nvSpPr>
      <dsp:spPr>
        <a:xfrm>
          <a:off x="0" y="1723606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Meneer voelt zich minder eenzaam</a:t>
          </a:r>
          <a:endParaRPr lang="en-US" sz="2700" kern="1200"/>
        </a:p>
      </dsp:txBody>
      <dsp:txXfrm>
        <a:off x="0" y="1723606"/>
        <a:ext cx="10798176" cy="574372"/>
      </dsp:txXfrm>
    </dsp:sp>
    <dsp:sp modelId="{6E120D3B-457C-4546-878B-B734653E1221}">
      <dsp:nvSpPr>
        <dsp:cNvPr id="0" name=""/>
        <dsp:cNvSpPr/>
      </dsp:nvSpPr>
      <dsp:spPr>
        <a:xfrm>
          <a:off x="0" y="2297979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60CAA-09D8-4A25-8774-B10DB2F7E46A}">
      <dsp:nvSpPr>
        <dsp:cNvPr id="0" name=""/>
        <dsp:cNvSpPr/>
      </dsp:nvSpPr>
      <dsp:spPr>
        <a:xfrm>
          <a:off x="0" y="2297979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P. blijkt erg opvliegend en agressief</a:t>
          </a:r>
          <a:endParaRPr lang="en-US" sz="2700" kern="1200" dirty="0"/>
        </a:p>
      </dsp:txBody>
      <dsp:txXfrm>
        <a:off x="0" y="2297979"/>
        <a:ext cx="10798176" cy="574372"/>
      </dsp:txXfrm>
    </dsp:sp>
    <dsp:sp modelId="{9D8CC216-8534-4FC2-994F-451CB60520A9}">
      <dsp:nvSpPr>
        <dsp:cNvPr id="0" name=""/>
        <dsp:cNvSpPr/>
      </dsp:nvSpPr>
      <dsp:spPr>
        <a:xfrm>
          <a:off x="0" y="2872351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55BA0-1F13-4E29-BAC2-FE433DB4CC04}">
      <dsp:nvSpPr>
        <dsp:cNvPr id="0" name=""/>
        <dsp:cNvSpPr/>
      </dsp:nvSpPr>
      <dsp:spPr>
        <a:xfrm>
          <a:off x="0" y="2872351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/>
            <a:t>Er komen opeens veel mensen langs voor P. </a:t>
          </a:r>
          <a:endParaRPr lang="en-US" sz="2700" kern="1200"/>
        </a:p>
      </dsp:txBody>
      <dsp:txXfrm>
        <a:off x="0" y="2872351"/>
        <a:ext cx="10798176" cy="574372"/>
      </dsp:txXfrm>
    </dsp:sp>
    <dsp:sp modelId="{01DE530F-5691-4D39-BDCD-A4F808E50BBA}">
      <dsp:nvSpPr>
        <dsp:cNvPr id="0" name=""/>
        <dsp:cNvSpPr/>
      </dsp:nvSpPr>
      <dsp:spPr>
        <a:xfrm>
          <a:off x="0" y="3446723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02540-13A3-46F5-95D4-63734FF471A3}">
      <dsp:nvSpPr>
        <dsp:cNvPr id="0" name=""/>
        <dsp:cNvSpPr/>
      </dsp:nvSpPr>
      <dsp:spPr>
        <a:xfrm>
          <a:off x="0" y="3446723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Meneer is bang en durft niet meer in zijn huis te blijven</a:t>
          </a:r>
          <a:endParaRPr lang="en-US" sz="2700" kern="1200" dirty="0"/>
        </a:p>
      </dsp:txBody>
      <dsp:txXfrm>
        <a:off x="0" y="3446723"/>
        <a:ext cx="10798176" cy="5743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72260-9609-4AD9-9DB3-DBC8EAD258C4}">
      <dsp:nvSpPr>
        <dsp:cNvPr id="0" name=""/>
        <dsp:cNvSpPr/>
      </dsp:nvSpPr>
      <dsp:spPr>
        <a:xfrm>
          <a:off x="0" y="531"/>
          <a:ext cx="114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0B3CB0-10B4-4A64-A562-EB89421974C0}">
      <dsp:nvSpPr>
        <dsp:cNvPr id="0" name=""/>
        <dsp:cNvSpPr/>
      </dsp:nvSpPr>
      <dsp:spPr>
        <a:xfrm>
          <a:off x="0" y="531"/>
          <a:ext cx="11407487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Echtgenoot is 20 jaar geleden overleden</a:t>
          </a:r>
          <a:endParaRPr lang="en-US" sz="2800" kern="1200" dirty="0"/>
        </a:p>
      </dsp:txBody>
      <dsp:txXfrm>
        <a:off x="0" y="531"/>
        <a:ext cx="11407487" cy="621467"/>
      </dsp:txXfrm>
    </dsp:sp>
    <dsp:sp modelId="{98D252B5-D207-44B2-9244-BF1F9B78AEC6}">
      <dsp:nvSpPr>
        <dsp:cNvPr id="0" name=""/>
        <dsp:cNvSpPr/>
      </dsp:nvSpPr>
      <dsp:spPr>
        <a:xfrm>
          <a:off x="0" y="621999"/>
          <a:ext cx="114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700EB3-8255-46BD-8217-1F33F76D4D10}">
      <dsp:nvSpPr>
        <dsp:cNvPr id="0" name=""/>
        <dsp:cNvSpPr/>
      </dsp:nvSpPr>
      <dsp:spPr>
        <a:xfrm>
          <a:off x="0" y="621999"/>
          <a:ext cx="11407487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Dochters wonen ver weg, contact niet goed</a:t>
          </a:r>
          <a:endParaRPr lang="en-US" sz="2800" kern="1200" dirty="0"/>
        </a:p>
      </dsp:txBody>
      <dsp:txXfrm>
        <a:off x="0" y="621999"/>
        <a:ext cx="11407487" cy="621467"/>
      </dsp:txXfrm>
    </dsp:sp>
    <dsp:sp modelId="{D93E4137-C4B4-4409-9184-F07E5F75462C}">
      <dsp:nvSpPr>
        <dsp:cNvPr id="0" name=""/>
        <dsp:cNvSpPr/>
      </dsp:nvSpPr>
      <dsp:spPr>
        <a:xfrm>
          <a:off x="0" y="1243467"/>
          <a:ext cx="114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C3A911-ED7A-434F-AECC-0A8E1E42E689}">
      <dsp:nvSpPr>
        <dsp:cNvPr id="0" name=""/>
        <dsp:cNvSpPr/>
      </dsp:nvSpPr>
      <dsp:spPr>
        <a:xfrm>
          <a:off x="0" y="1243467"/>
          <a:ext cx="11407487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Raakt bevriend met mevrouw van de (particuliere) maaltijddienst</a:t>
          </a:r>
          <a:endParaRPr lang="en-US" sz="2800" kern="1200" dirty="0"/>
        </a:p>
      </dsp:txBody>
      <dsp:txXfrm>
        <a:off x="0" y="1243467"/>
        <a:ext cx="11407487" cy="621467"/>
      </dsp:txXfrm>
    </dsp:sp>
    <dsp:sp modelId="{9F990EAC-AFBF-4D5A-944A-7657D4AC6D23}">
      <dsp:nvSpPr>
        <dsp:cNvPr id="0" name=""/>
        <dsp:cNvSpPr/>
      </dsp:nvSpPr>
      <dsp:spPr>
        <a:xfrm>
          <a:off x="0" y="1864935"/>
          <a:ext cx="114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161705-FF94-42E0-A476-C47A252FF928}">
      <dsp:nvSpPr>
        <dsp:cNvPr id="0" name=""/>
        <dsp:cNvSpPr/>
      </dsp:nvSpPr>
      <dsp:spPr>
        <a:xfrm>
          <a:off x="0" y="1864935"/>
          <a:ext cx="11407487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Maaltijddienst in financiële problemen, dreigt te stoppen</a:t>
          </a:r>
          <a:endParaRPr lang="en-US" sz="2800" kern="1200" dirty="0"/>
        </a:p>
      </dsp:txBody>
      <dsp:txXfrm>
        <a:off x="0" y="1864935"/>
        <a:ext cx="11407487" cy="621467"/>
      </dsp:txXfrm>
    </dsp:sp>
    <dsp:sp modelId="{D0D0E441-F836-4EE9-B178-CA273990D6E6}">
      <dsp:nvSpPr>
        <dsp:cNvPr id="0" name=""/>
        <dsp:cNvSpPr/>
      </dsp:nvSpPr>
      <dsp:spPr>
        <a:xfrm>
          <a:off x="0" y="2486402"/>
          <a:ext cx="114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7F8277-DA0B-43ED-BF33-B728C50ABD94}">
      <dsp:nvSpPr>
        <dsp:cNvPr id="0" name=""/>
        <dsp:cNvSpPr/>
      </dsp:nvSpPr>
      <dsp:spPr>
        <a:xfrm>
          <a:off x="0" y="2486402"/>
          <a:ext cx="11407487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Mevrouw geeft groot geldbedrag om maaltijddienst te ondersteunen</a:t>
          </a:r>
          <a:endParaRPr lang="en-US" sz="2800" kern="1200" dirty="0"/>
        </a:p>
      </dsp:txBody>
      <dsp:txXfrm>
        <a:off x="0" y="2486402"/>
        <a:ext cx="11407487" cy="621467"/>
      </dsp:txXfrm>
    </dsp:sp>
    <dsp:sp modelId="{0787EEF1-FFAF-4712-927B-35E6AF672BAF}">
      <dsp:nvSpPr>
        <dsp:cNvPr id="0" name=""/>
        <dsp:cNvSpPr/>
      </dsp:nvSpPr>
      <dsp:spPr>
        <a:xfrm>
          <a:off x="0" y="3107870"/>
          <a:ext cx="114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580ACA-5689-4D01-8742-3CE42A1282D3}">
      <dsp:nvSpPr>
        <dsp:cNvPr id="0" name=""/>
        <dsp:cNvSpPr/>
      </dsp:nvSpPr>
      <dsp:spPr>
        <a:xfrm>
          <a:off x="0" y="3107870"/>
          <a:ext cx="11407487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Mevrouw van de maaltijddienst nooit meer gezien</a:t>
          </a:r>
          <a:endParaRPr lang="en-US" sz="2800" kern="1200" dirty="0"/>
        </a:p>
      </dsp:txBody>
      <dsp:txXfrm>
        <a:off x="0" y="3107870"/>
        <a:ext cx="11407487" cy="621467"/>
      </dsp:txXfrm>
    </dsp:sp>
    <dsp:sp modelId="{07FA8973-D75D-43BB-9B04-9E0A8D80ED82}">
      <dsp:nvSpPr>
        <dsp:cNvPr id="0" name=""/>
        <dsp:cNvSpPr/>
      </dsp:nvSpPr>
      <dsp:spPr>
        <a:xfrm>
          <a:off x="0" y="3729338"/>
          <a:ext cx="114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F826B0-BECA-4CEC-BEFD-EB609D7F5FC0}">
      <dsp:nvSpPr>
        <dsp:cNvPr id="0" name=""/>
        <dsp:cNvSpPr/>
      </dsp:nvSpPr>
      <dsp:spPr>
        <a:xfrm>
          <a:off x="0" y="3729338"/>
          <a:ext cx="11407487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Heel veel geld van rekening verdwenen</a:t>
          </a:r>
          <a:endParaRPr lang="en-US" sz="2800" kern="1200" dirty="0"/>
        </a:p>
      </dsp:txBody>
      <dsp:txXfrm>
        <a:off x="0" y="3729338"/>
        <a:ext cx="11407487" cy="6214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1AE87-EDEF-4D91-A129-71C1DAC2D232}">
      <dsp:nvSpPr>
        <dsp:cNvPr id="0" name=""/>
        <dsp:cNvSpPr/>
      </dsp:nvSpPr>
      <dsp:spPr>
        <a:xfrm>
          <a:off x="0" y="494"/>
          <a:ext cx="10552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D0C81D-4C35-4A8F-8B69-4CAEEBACF8D4}">
      <dsp:nvSpPr>
        <dsp:cNvPr id="0" name=""/>
        <dsp:cNvSpPr/>
      </dsp:nvSpPr>
      <dsp:spPr>
        <a:xfrm>
          <a:off x="0" y="494"/>
          <a:ext cx="10552112" cy="5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Geen contacten</a:t>
          </a:r>
          <a:endParaRPr lang="en-US" sz="2800" kern="1200" dirty="0"/>
        </a:p>
      </dsp:txBody>
      <dsp:txXfrm>
        <a:off x="0" y="494"/>
        <a:ext cx="10552112" cy="578615"/>
      </dsp:txXfrm>
    </dsp:sp>
    <dsp:sp modelId="{661EDBAD-14C9-49D0-A965-AF66DF92C71D}">
      <dsp:nvSpPr>
        <dsp:cNvPr id="0" name=""/>
        <dsp:cNvSpPr/>
      </dsp:nvSpPr>
      <dsp:spPr>
        <a:xfrm>
          <a:off x="0" y="579110"/>
          <a:ext cx="10552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04E9E9-0A5F-4A8D-973E-B66C83D61658}">
      <dsp:nvSpPr>
        <dsp:cNvPr id="0" name=""/>
        <dsp:cNvSpPr/>
      </dsp:nvSpPr>
      <dsp:spPr>
        <a:xfrm>
          <a:off x="0" y="579110"/>
          <a:ext cx="10552112" cy="5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Verleden: op de grote vaart</a:t>
          </a:r>
          <a:endParaRPr lang="en-US" sz="2800" kern="1200" dirty="0"/>
        </a:p>
      </dsp:txBody>
      <dsp:txXfrm>
        <a:off x="0" y="579110"/>
        <a:ext cx="10552112" cy="578615"/>
      </dsp:txXfrm>
    </dsp:sp>
    <dsp:sp modelId="{80322D22-5B10-48E7-95A8-E43F7E99745D}">
      <dsp:nvSpPr>
        <dsp:cNvPr id="0" name=""/>
        <dsp:cNvSpPr/>
      </dsp:nvSpPr>
      <dsp:spPr>
        <a:xfrm>
          <a:off x="0" y="1157726"/>
          <a:ext cx="10552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8D74CB-DD3F-4A4B-B8F8-667F4EC5256E}">
      <dsp:nvSpPr>
        <dsp:cNvPr id="0" name=""/>
        <dsp:cNvSpPr/>
      </dsp:nvSpPr>
      <dsp:spPr>
        <a:xfrm>
          <a:off x="0" y="1157726"/>
          <a:ext cx="10552112" cy="5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Getrouwd met Engels meisje, ging na half jaar terug naar UK. </a:t>
          </a:r>
          <a:endParaRPr lang="en-US" sz="2800" kern="1200" dirty="0"/>
        </a:p>
      </dsp:txBody>
      <dsp:txXfrm>
        <a:off x="0" y="1157726"/>
        <a:ext cx="10552112" cy="578615"/>
      </dsp:txXfrm>
    </dsp:sp>
    <dsp:sp modelId="{2B2E8497-F4AC-425F-84CF-7E7012445427}">
      <dsp:nvSpPr>
        <dsp:cNvPr id="0" name=""/>
        <dsp:cNvSpPr/>
      </dsp:nvSpPr>
      <dsp:spPr>
        <a:xfrm>
          <a:off x="0" y="1736342"/>
          <a:ext cx="10552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B59C5F-8242-4B6A-AB57-A39CCB0913C3}">
      <dsp:nvSpPr>
        <dsp:cNvPr id="0" name=""/>
        <dsp:cNvSpPr/>
      </dsp:nvSpPr>
      <dsp:spPr>
        <a:xfrm>
          <a:off x="0" y="1736342"/>
          <a:ext cx="10552112" cy="5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Behoefte aan een vrouw is altijd gebleven. </a:t>
          </a:r>
          <a:endParaRPr lang="en-US" sz="2800" kern="1200" dirty="0"/>
        </a:p>
      </dsp:txBody>
      <dsp:txXfrm>
        <a:off x="0" y="1736342"/>
        <a:ext cx="10552112" cy="578615"/>
      </dsp:txXfrm>
    </dsp:sp>
    <dsp:sp modelId="{3D36C7BB-C6E0-45D7-8ADE-CA94E7EE3504}">
      <dsp:nvSpPr>
        <dsp:cNvPr id="0" name=""/>
        <dsp:cNvSpPr/>
      </dsp:nvSpPr>
      <dsp:spPr>
        <a:xfrm>
          <a:off x="0" y="2314957"/>
          <a:ext cx="10552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FC30AC-D6D2-498C-8170-816E512280B7}">
      <dsp:nvSpPr>
        <dsp:cNvPr id="0" name=""/>
        <dsp:cNvSpPr/>
      </dsp:nvSpPr>
      <dsp:spPr>
        <a:xfrm>
          <a:off x="0" y="2314957"/>
          <a:ext cx="10552112" cy="5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Ontmoeting op straat met jongere dame die veel werk van hem maakte</a:t>
          </a:r>
          <a:endParaRPr lang="en-US" sz="2700" kern="1200" dirty="0"/>
        </a:p>
      </dsp:txBody>
      <dsp:txXfrm>
        <a:off x="0" y="2314957"/>
        <a:ext cx="10552112" cy="578615"/>
      </dsp:txXfrm>
    </dsp:sp>
    <dsp:sp modelId="{B2C8C6FA-A1F6-42F3-9203-39D88D9DBA68}">
      <dsp:nvSpPr>
        <dsp:cNvPr id="0" name=""/>
        <dsp:cNvSpPr/>
      </dsp:nvSpPr>
      <dsp:spPr>
        <a:xfrm>
          <a:off x="0" y="2893573"/>
          <a:ext cx="10552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8C4EFB-0300-4205-9982-75255126F150}">
      <dsp:nvSpPr>
        <dsp:cNvPr id="0" name=""/>
        <dsp:cNvSpPr/>
      </dsp:nvSpPr>
      <dsp:spPr>
        <a:xfrm>
          <a:off x="0" y="2893573"/>
          <a:ext cx="10552112" cy="5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Neemt haar mee op reis en trakteert haar op etentjes. </a:t>
          </a:r>
          <a:endParaRPr lang="en-US" sz="2800" kern="1200" dirty="0"/>
        </a:p>
      </dsp:txBody>
      <dsp:txXfrm>
        <a:off x="0" y="2893573"/>
        <a:ext cx="10552112" cy="578615"/>
      </dsp:txXfrm>
    </dsp:sp>
    <dsp:sp modelId="{5024AD72-D3EF-417D-8138-FC0641DDDFF6}">
      <dsp:nvSpPr>
        <dsp:cNvPr id="0" name=""/>
        <dsp:cNvSpPr/>
      </dsp:nvSpPr>
      <dsp:spPr>
        <a:xfrm>
          <a:off x="0" y="3472189"/>
          <a:ext cx="105521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4118D5-7C31-4B54-A69C-00E508A126C0}">
      <dsp:nvSpPr>
        <dsp:cNvPr id="0" name=""/>
        <dsp:cNvSpPr/>
      </dsp:nvSpPr>
      <dsp:spPr>
        <a:xfrm>
          <a:off x="0" y="3472189"/>
          <a:ext cx="10552112" cy="5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Bankrekening leeggehaald, nu schuldhulpverleningstraject</a:t>
          </a:r>
          <a:endParaRPr lang="en-US" sz="2800" kern="1200" dirty="0"/>
        </a:p>
      </dsp:txBody>
      <dsp:txXfrm>
        <a:off x="0" y="3472189"/>
        <a:ext cx="10552112" cy="578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A051-0BF5-443B-8FCF-6285B3B8103A}">
      <dsp:nvSpPr>
        <dsp:cNvPr id="0" name=""/>
        <dsp:cNvSpPr/>
      </dsp:nvSpPr>
      <dsp:spPr>
        <a:xfrm>
          <a:off x="0" y="490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F3DAB-CA81-4419-9745-616C1299C3A0}">
      <dsp:nvSpPr>
        <dsp:cNvPr id="0" name=""/>
        <dsp:cNvSpPr/>
      </dsp:nvSpPr>
      <dsp:spPr>
        <a:xfrm>
          <a:off x="0" y="490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Kinderen wonen ver weg, geen goed contact</a:t>
          </a:r>
          <a:endParaRPr lang="en-US" sz="2700" kern="1200" dirty="0"/>
        </a:p>
      </dsp:txBody>
      <dsp:txXfrm>
        <a:off x="0" y="490"/>
        <a:ext cx="10798176" cy="574372"/>
      </dsp:txXfrm>
    </dsp:sp>
    <dsp:sp modelId="{C3476088-8058-4F72-8F81-1F0295CBE9AF}">
      <dsp:nvSpPr>
        <dsp:cNvPr id="0" name=""/>
        <dsp:cNvSpPr/>
      </dsp:nvSpPr>
      <dsp:spPr>
        <a:xfrm>
          <a:off x="0" y="574862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CACB8-0AC4-4023-9C60-7F9DF93D04FB}">
      <dsp:nvSpPr>
        <dsp:cNvPr id="0" name=""/>
        <dsp:cNvSpPr/>
      </dsp:nvSpPr>
      <dsp:spPr>
        <a:xfrm>
          <a:off x="0" y="574862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Heel erg op zichzelf</a:t>
          </a:r>
          <a:endParaRPr lang="en-US" sz="2700" kern="1200" dirty="0"/>
        </a:p>
      </dsp:txBody>
      <dsp:txXfrm>
        <a:off x="0" y="574862"/>
        <a:ext cx="10798176" cy="574372"/>
      </dsp:txXfrm>
    </dsp:sp>
    <dsp:sp modelId="{CF159498-1D1B-4550-B8E0-C9386BEF44BC}">
      <dsp:nvSpPr>
        <dsp:cNvPr id="0" name=""/>
        <dsp:cNvSpPr/>
      </dsp:nvSpPr>
      <dsp:spPr>
        <a:xfrm>
          <a:off x="0" y="1149234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F03A7-13E3-4D60-A84A-4F93A69C6AFA}">
      <dsp:nvSpPr>
        <dsp:cNvPr id="0" name=""/>
        <dsp:cNvSpPr/>
      </dsp:nvSpPr>
      <dsp:spPr>
        <a:xfrm>
          <a:off x="0" y="1149234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Vrouw begint te dementeren, man minder mobiel</a:t>
          </a:r>
          <a:endParaRPr lang="en-US" sz="2700" kern="1200" dirty="0"/>
        </a:p>
      </dsp:txBody>
      <dsp:txXfrm>
        <a:off x="0" y="1149234"/>
        <a:ext cx="10798176" cy="574372"/>
      </dsp:txXfrm>
    </dsp:sp>
    <dsp:sp modelId="{76681D6B-516C-4E9E-9594-B78E689E5DD5}">
      <dsp:nvSpPr>
        <dsp:cNvPr id="0" name=""/>
        <dsp:cNvSpPr/>
      </dsp:nvSpPr>
      <dsp:spPr>
        <a:xfrm>
          <a:off x="0" y="1723606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1E143-34E5-4B8A-8376-B13B7093D63C}">
      <dsp:nvSpPr>
        <dsp:cNvPr id="0" name=""/>
        <dsp:cNvSpPr/>
      </dsp:nvSpPr>
      <dsp:spPr>
        <a:xfrm>
          <a:off x="0" y="1723606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Buurman werpt zich op als mantelzorger</a:t>
          </a:r>
          <a:endParaRPr lang="en-US" sz="2700" kern="1200" dirty="0"/>
        </a:p>
      </dsp:txBody>
      <dsp:txXfrm>
        <a:off x="0" y="1723606"/>
        <a:ext cx="10798176" cy="574372"/>
      </dsp:txXfrm>
    </dsp:sp>
    <dsp:sp modelId="{6E120D3B-457C-4546-878B-B734653E1221}">
      <dsp:nvSpPr>
        <dsp:cNvPr id="0" name=""/>
        <dsp:cNvSpPr/>
      </dsp:nvSpPr>
      <dsp:spPr>
        <a:xfrm>
          <a:off x="0" y="2297979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60CAA-09D8-4A25-8774-B10DB2F7E46A}">
      <dsp:nvSpPr>
        <dsp:cNvPr id="0" name=""/>
        <dsp:cNvSpPr/>
      </dsp:nvSpPr>
      <dsp:spPr>
        <a:xfrm>
          <a:off x="0" y="2297979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Echtpaar schenkt buurman 2 ton om eigen woning te kopen</a:t>
          </a:r>
          <a:endParaRPr lang="en-US" sz="2700" kern="1200" dirty="0"/>
        </a:p>
      </dsp:txBody>
      <dsp:txXfrm>
        <a:off x="0" y="2297979"/>
        <a:ext cx="10798176" cy="574372"/>
      </dsp:txXfrm>
    </dsp:sp>
    <dsp:sp modelId="{9D8CC216-8534-4FC2-994F-451CB60520A9}">
      <dsp:nvSpPr>
        <dsp:cNvPr id="0" name=""/>
        <dsp:cNvSpPr/>
      </dsp:nvSpPr>
      <dsp:spPr>
        <a:xfrm>
          <a:off x="0" y="2872351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55BA0-1F13-4E29-BAC2-FE433DB4CC04}">
      <dsp:nvSpPr>
        <dsp:cNvPr id="0" name=""/>
        <dsp:cNvSpPr/>
      </dsp:nvSpPr>
      <dsp:spPr>
        <a:xfrm>
          <a:off x="0" y="2872351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Buurman verdwijnt uit beeld </a:t>
          </a:r>
          <a:endParaRPr lang="en-US" sz="2700" kern="1200" dirty="0"/>
        </a:p>
      </dsp:txBody>
      <dsp:txXfrm>
        <a:off x="0" y="2872351"/>
        <a:ext cx="10798176" cy="574372"/>
      </dsp:txXfrm>
    </dsp:sp>
    <dsp:sp modelId="{01DE530F-5691-4D39-BDCD-A4F808E50BBA}">
      <dsp:nvSpPr>
        <dsp:cNvPr id="0" name=""/>
        <dsp:cNvSpPr/>
      </dsp:nvSpPr>
      <dsp:spPr>
        <a:xfrm>
          <a:off x="0" y="3446723"/>
          <a:ext cx="1079817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02540-13A3-46F5-95D4-63734FF471A3}">
      <dsp:nvSpPr>
        <dsp:cNvPr id="0" name=""/>
        <dsp:cNvSpPr/>
      </dsp:nvSpPr>
      <dsp:spPr>
        <a:xfrm>
          <a:off x="0" y="3446723"/>
          <a:ext cx="10798176" cy="57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Kinderen slaan alarm</a:t>
          </a:r>
          <a:endParaRPr lang="en-US" sz="2700" kern="1200" dirty="0"/>
        </a:p>
      </dsp:txBody>
      <dsp:txXfrm>
        <a:off x="0" y="3446723"/>
        <a:ext cx="10798176" cy="5743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0B23E-CDC9-408B-9F1E-AA2A6EAE6E67}">
      <dsp:nvSpPr>
        <dsp:cNvPr id="0" name=""/>
        <dsp:cNvSpPr/>
      </dsp:nvSpPr>
      <dsp:spPr>
        <a:xfrm>
          <a:off x="4592690" y="1379555"/>
          <a:ext cx="3287279" cy="261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solidFill>
                <a:srgbClr val="6B6B6D"/>
              </a:solidFill>
            </a:rPr>
            <a:t>Financiële uitbuiting</a:t>
          </a:r>
        </a:p>
      </dsp:txBody>
      <dsp:txXfrm>
        <a:off x="4592690" y="1379555"/>
        <a:ext cx="3287279" cy="2616511"/>
      </dsp:txXfrm>
    </dsp:sp>
    <dsp:sp modelId="{273ECDB8-8994-4449-8EEB-98919013E16E}">
      <dsp:nvSpPr>
        <dsp:cNvPr id="0" name=""/>
        <dsp:cNvSpPr/>
      </dsp:nvSpPr>
      <dsp:spPr>
        <a:xfrm>
          <a:off x="1408373" y="-2536"/>
          <a:ext cx="5380694" cy="5380694"/>
        </a:xfrm>
        <a:prstGeom prst="circularArrow">
          <a:avLst>
            <a:gd name="adj1" fmla="val 9482"/>
            <a:gd name="adj2" fmla="val 684920"/>
            <a:gd name="adj3" fmla="val 7850946"/>
            <a:gd name="adj4" fmla="val 2264134"/>
            <a:gd name="adj5" fmla="val 11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B7255-580F-46BE-B0D9-D1339A863C95}">
      <dsp:nvSpPr>
        <dsp:cNvPr id="0" name=""/>
        <dsp:cNvSpPr/>
      </dsp:nvSpPr>
      <dsp:spPr>
        <a:xfrm>
          <a:off x="652855" y="1379555"/>
          <a:ext cx="2616511" cy="261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solidFill>
                <a:srgbClr val="6B6B6D"/>
              </a:solidFill>
            </a:rPr>
            <a:t>Sociaal isolement</a:t>
          </a:r>
        </a:p>
      </dsp:txBody>
      <dsp:txXfrm>
        <a:off x="652855" y="1379555"/>
        <a:ext cx="2616511" cy="2616511"/>
      </dsp:txXfrm>
    </dsp:sp>
    <dsp:sp modelId="{00BA068A-3977-4A7C-A21D-1C6474E26B7A}">
      <dsp:nvSpPr>
        <dsp:cNvPr id="0" name=""/>
        <dsp:cNvSpPr/>
      </dsp:nvSpPr>
      <dsp:spPr>
        <a:xfrm>
          <a:off x="1408373" y="-2536"/>
          <a:ext cx="5380694" cy="5380694"/>
        </a:xfrm>
        <a:prstGeom prst="circularArrow">
          <a:avLst>
            <a:gd name="adj1" fmla="val 9482"/>
            <a:gd name="adj2" fmla="val 684920"/>
            <a:gd name="adj3" fmla="val 18650946"/>
            <a:gd name="adj4" fmla="val 13064134"/>
            <a:gd name="adj5" fmla="val 11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158C53C-E3AF-4F6E-B7F0-43BFE3EE3099}" type="datetime1">
              <a:rPr lang="nl-NL" smtClean="0"/>
              <a:t>9-4-2024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CC6D6D-E986-427F-AD9C-4E9408DDBE5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EAD68-6D95-47CE-9775-96B4B9E43292}" type="datetime1">
              <a:rPr lang="nl-NL" smtClean="0"/>
              <a:pPr/>
              <a:t>9-4-2024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15A580F-E35D-42E1-AF82-E41CC201EA91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A580F-E35D-42E1-AF82-E41CC201EA9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92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A580F-E35D-42E1-AF82-E41CC201EA9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11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A580F-E35D-42E1-AF82-E41CC201EA9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109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A580F-E35D-42E1-AF82-E41CC201EA9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7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4EE6E-C0DF-4EB1-8875-16F6BF59954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040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60736-8275-4107-A315-F10155774D8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2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47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65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D7119-3C6C-47C5-BC74-B355F8CAB6F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C7F610-20A1-4E5B-932A-CFA9B887FB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 ** 2021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C2B2CE-C712-465B-9370-ADCA7A7D38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202*, Estate Planning College</a:t>
            </a:r>
          </a:p>
        </p:txBody>
      </p:sp>
      <p:sp>
        <p:nvSpPr>
          <p:cNvPr id="7" name="Tijdelijke aanduiding voor koptekst 6">
            <a:extLst>
              <a:ext uri="{FF2B5EF4-FFF2-40B4-BE49-F238E27FC236}">
                <a16:creationId xmlns:a16="http://schemas.microsoft.com/office/drawing/2014/main" id="{9682EAF3-AD68-43B9-A991-EEAD1763A67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**Studiemiddag**</a:t>
            </a:r>
          </a:p>
        </p:txBody>
      </p:sp>
    </p:spTree>
    <p:extLst>
      <p:ext uri="{BB962C8B-B14F-4D97-AF65-F5344CB8AC3E}">
        <p14:creationId xmlns:p14="http://schemas.microsoft.com/office/powerpoint/2010/main" val="398594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4EE6E-C0DF-4EB1-8875-16F6BF59954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12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4EE6E-C0DF-4EB1-8875-16F6BF59954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74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213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4EE6E-C0DF-4EB1-8875-16F6BF59954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43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A580F-E35D-42E1-AF82-E41CC201EA9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3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sz="4000" noProof="0">
                <a:solidFill>
                  <a:schemeClr val="bg1"/>
                </a:solidFill>
              </a:rPr>
              <a:t>Klik om stijl te bewerken</a:t>
            </a:r>
          </a:p>
        </p:txBody>
      </p:sp>
      <p:sp>
        <p:nvSpPr>
          <p:cNvPr id="10" name="Subtitel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sz="1800" noProof="0">
                <a:solidFill>
                  <a:schemeClr val="bg1"/>
                </a:solidFill>
              </a:rPr>
              <a:t>Hier subtitel invoegen</a:t>
            </a:r>
          </a:p>
        </p:txBody>
      </p: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voettekst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11-2-20XX</a:t>
            </a:r>
          </a:p>
        </p:txBody>
      </p:sp>
      <p:sp>
        <p:nvSpPr>
          <p:cNvPr id="15" name="Tijdelijke aanduiding voor dianumm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nl-NL" noProof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nl-NL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6F075D-9008-4BD3-A772-7AF7AD66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4C185B95-5C0F-400E-B7DF-8FF843290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l-NL" noProof="0"/>
              <a:t>Hier subtitel invoegen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BC725AFD-5A48-451D-B91D-9E63953F8E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6ACDC650-288E-4CF5-8546-9F2D5CEC8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l-NL" noProof="0"/>
              <a:t>Hier subtitel invoegen</a:t>
            </a:r>
          </a:p>
        </p:txBody>
      </p:sp>
      <p:sp>
        <p:nvSpPr>
          <p:cNvPr id="17" name="Tijdelijke aanduiding voor inhoud 10">
            <a:extLst>
              <a:ext uri="{FF2B5EF4-FFF2-40B4-BE49-F238E27FC236}">
                <a16:creationId xmlns:a16="http://schemas.microsoft.com/office/drawing/2014/main" id="{956E1F7E-0B80-40DB-8F21-F06D9DD562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97226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91B92C0-6B36-412A-9A49-16AB59FF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B4EFB36A-E4FD-4966-A091-9BDAF299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4" name="Tijdelijke aanduiding voor datum 6">
            <a:extLst>
              <a:ext uri="{FF2B5EF4-FFF2-40B4-BE49-F238E27FC236}">
                <a16:creationId xmlns:a16="http://schemas.microsoft.com/office/drawing/2014/main" id="{9B52EA1F-D8D0-4F42-B00A-F0E943F8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5" name="Tijdelijke aanduiding voor dianummer 8">
            <a:extLst>
              <a:ext uri="{FF2B5EF4-FFF2-40B4-BE49-F238E27FC236}">
                <a16:creationId xmlns:a16="http://schemas.microsoft.com/office/drawing/2014/main" id="{498A6230-35B8-4147-9494-90708BFC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DCC332FB-CD3F-4398-958A-CBE45129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9">
            <a:extLst>
              <a:ext uri="{FF2B5EF4-FFF2-40B4-BE49-F238E27FC236}">
                <a16:creationId xmlns:a16="http://schemas.microsoft.com/office/drawing/2014/main" id="{E566CA14-5018-43EE-BB8F-E12209B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1A76201F-C7C2-400C-BE9B-F185A832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9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l-NL" noProof="0"/>
              <a:t>Hier subtitel invoegen</a:t>
            </a:r>
          </a:p>
        </p:txBody>
      </p:sp>
      <p:sp>
        <p:nvSpPr>
          <p:cNvPr id="9" name="Tijdelijke aanduiding voor inhoud 10">
            <a:extLst>
              <a:ext uri="{FF2B5EF4-FFF2-40B4-BE49-F238E27FC236}">
                <a16:creationId xmlns:a16="http://schemas.microsoft.com/office/drawing/2014/main" id="{A742F7E8-0787-4D2C-B53F-B62C309ED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ED178B9A-B987-49A0-B73F-70B855C424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91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l-NL" noProof="0"/>
              <a:t>Hier subtitel invoegen</a:t>
            </a:r>
          </a:p>
        </p:txBody>
      </p:sp>
      <p:sp>
        <p:nvSpPr>
          <p:cNvPr id="15" name="Tijdelijke aanduiding voor inhoud 10">
            <a:extLst>
              <a:ext uri="{FF2B5EF4-FFF2-40B4-BE49-F238E27FC236}">
                <a16:creationId xmlns:a16="http://schemas.microsoft.com/office/drawing/2014/main" id="{407D5990-6E05-4ECC-B930-EA5CF0774C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C6A58550-98E5-4548-82F6-EE971733A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73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l-NL" noProof="0"/>
              <a:t>Hier subtitel invoegen</a:t>
            </a:r>
          </a:p>
        </p:txBody>
      </p:sp>
      <p:sp>
        <p:nvSpPr>
          <p:cNvPr id="16" name="Tijdelijke aanduiding voor inhoud 10">
            <a:extLst>
              <a:ext uri="{FF2B5EF4-FFF2-40B4-BE49-F238E27FC236}">
                <a16:creationId xmlns:a16="http://schemas.microsoft.com/office/drawing/2014/main" id="{6B90AFA0-EDA3-4F21-A480-F56AA1D0BE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346E7C8-F905-4B13-8FD6-185A0418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voettekst 7">
            <a:extLst>
              <a:ext uri="{FF2B5EF4-FFF2-40B4-BE49-F238E27FC236}">
                <a16:creationId xmlns:a16="http://schemas.microsoft.com/office/drawing/2014/main" id="{A0E3EE3A-87F3-4F60-90D8-938E4BB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2" name="Tijdelijke aanduiding voor datum 6">
            <a:extLst>
              <a:ext uri="{FF2B5EF4-FFF2-40B4-BE49-F238E27FC236}">
                <a16:creationId xmlns:a16="http://schemas.microsoft.com/office/drawing/2014/main" id="{F1449B0C-8214-4186-9666-E63CCA09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3" name="Tijdelijke aanduiding voor dianummer 8">
            <a:extLst>
              <a:ext uri="{FF2B5EF4-FFF2-40B4-BE49-F238E27FC236}">
                <a16:creationId xmlns:a16="http://schemas.microsoft.com/office/drawing/2014/main" id="{F5DDBFC0-CC80-4B03-B5F5-3C57166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F01BF5DB-2BF3-4196-B1CF-82B7CDCC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87523" y="729692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el 12">
            <a:extLst>
              <a:ext uri="{FF2B5EF4-FFF2-40B4-BE49-F238E27FC236}">
                <a16:creationId xmlns:a16="http://schemas.microsoft.com/office/drawing/2014/main" id="{168DC13D-FFC6-4CC5-B9F8-B3B09610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51" name="Tijdelijke aanduiding voor afbeelding 37">
            <a:extLst>
              <a:ext uri="{FF2B5EF4-FFF2-40B4-BE49-F238E27FC236}">
                <a16:creationId xmlns:a16="http://schemas.microsoft.com/office/drawing/2014/main" id="{F1AD5C34-DDA9-421B-A3C2-4D014B3D3F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383" y="723900"/>
            <a:ext cx="3179762" cy="216058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53" name="Tijdelijke aanduiding voor afbeelding 43">
            <a:extLst>
              <a:ext uri="{FF2B5EF4-FFF2-40B4-BE49-F238E27FC236}">
                <a16:creationId xmlns:a16="http://schemas.microsoft.com/office/drawing/2014/main" id="{11508423-C6F4-4605-9E6D-1ED73334D0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83" y="3048000"/>
            <a:ext cx="3178175" cy="30861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57" name="Tijdelijke aanduiding voor afbeelding 55">
            <a:extLst>
              <a:ext uri="{FF2B5EF4-FFF2-40B4-BE49-F238E27FC236}">
                <a16:creationId xmlns:a16="http://schemas.microsoft.com/office/drawing/2014/main" id="{1692DD91-8169-4A90-9D17-8A60286225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40188" y="723900"/>
            <a:ext cx="3371850" cy="3159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54" name="Tijdelijke aanduiding voor afbeelding 45">
            <a:extLst>
              <a:ext uri="{FF2B5EF4-FFF2-40B4-BE49-F238E27FC236}">
                <a16:creationId xmlns:a16="http://schemas.microsoft.com/office/drawing/2014/main" id="{30A5BEAE-CA80-4FFD-8DD4-5B7413AF51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9608" y="4038600"/>
            <a:ext cx="3371659" cy="20955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29" name="Tijdelijke aanduiding voor inhoud 14">
            <a:extLst>
              <a:ext uri="{FF2B5EF4-FFF2-40B4-BE49-F238E27FC236}">
                <a16:creationId xmlns:a16="http://schemas.microsoft.com/office/drawing/2014/main" id="{4B2044C0-1C45-402D-BC20-0EB82BDB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4" name="Tijdelijke aanduiding voor voettekst 7">
            <a:extLst>
              <a:ext uri="{FF2B5EF4-FFF2-40B4-BE49-F238E27FC236}">
                <a16:creationId xmlns:a16="http://schemas.microsoft.com/office/drawing/2014/main" id="{30EE29E3-4F8E-469E-9B99-E291760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35" name="Tijdelijke aanduiding voor datum 6">
            <a:extLst>
              <a:ext uri="{FF2B5EF4-FFF2-40B4-BE49-F238E27FC236}">
                <a16:creationId xmlns:a16="http://schemas.microsoft.com/office/drawing/2014/main" id="{58513823-D81E-4B8B-85E6-EB11EA5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36" name="Tijdelijke aanduiding voor dianummer 8">
            <a:extLst>
              <a:ext uri="{FF2B5EF4-FFF2-40B4-BE49-F238E27FC236}">
                <a16:creationId xmlns:a16="http://schemas.microsoft.com/office/drawing/2014/main" id="{9D43A613-4A7D-4C9F-B407-154A1FB8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DE330D17-32E5-404A-9262-6A998ABC0878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52270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9" name="Subtitel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subtitel toe te voegen</a:t>
            </a:r>
          </a:p>
        </p:txBody>
      </p:sp>
      <p:sp>
        <p:nvSpPr>
          <p:cNvPr id="20" name="Tijdelijke aanduiding voor afbeelding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21" name="Tijdelijke aanduiding voor afbeelding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voettekst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4" name="Tijdelijke aanduiding voor datum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11-2-20XX</a:t>
            </a:r>
          </a:p>
        </p:txBody>
      </p:sp>
      <p:sp>
        <p:nvSpPr>
          <p:cNvPr id="15" name="Tijdelijke aanduiding voor dianumm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53D7EE4-1EDB-42FD-B6B7-A82C9F31F0F4}" type="slidenum">
              <a:rPr lang="nl-NL" noProof="0" smtClean="0"/>
              <a:pPr rtl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37097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DCC332FB-CD3F-4398-958A-CBE45129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9">
            <a:extLst>
              <a:ext uri="{FF2B5EF4-FFF2-40B4-BE49-F238E27FC236}">
                <a16:creationId xmlns:a16="http://schemas.microsoft.com/office/drawing/2014/main" id="{E566CA14-5018-43EE-BB8F-E12209B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 dirty="0"/>
              <a:t>Klik om stijl te bewerken</a:t>
            </a:r>
          </a:p>
        </p:txBody>
      </p:sp>
      <p:sp>
        <p:nvSpPr>
          <p:cNvPr id="9" name="Tijdelijke aanduiding voor inhoud 10">
            <a:extLst>
              <a:ext uri="{FF2B5EF4-FFF2-40B4-BE49-F238E27FC236}">
                <a16:creationId xmlns:a16="http://schemas.microsoft.com/office/drawing/2014/main" id="{A742F7E8-0787-4D2C-B53F-B62C309ED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sp>
        <p:nvSpPr>
          <p:cNvPr id="15" name="Tijdelijke aanduiding voor inhoud 10">
            <a:extLst>
              <a:ext uri="{FF2B5EF4-FFF2-40B4-BE49-F238E27FC236}">
                <a16:creationId xmlns:a16="http://schemas.microsoft.com/office/drawing/2014/main" id="{407D5990-6E05-4ECC-B930-EA5CF0774C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sp>
        <p:nvSpPr>
          <p:cNvPr id="16" name="Tijdelijke aanduiding voor inhoud 10">
            <a:extLst>
              <a:ext uri="{FF2B5EF4-FFF2-40B4-BE49-F238E27FC236}">
                <a16:creationId xmlns:a16="http://schemas.microsoft.com/office/drawing/2014/main" id="{6B90AFA0-EDA3-4F21-A480-F56AA1D0BE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346E7C8-F905-4B13-8FD6-185A0418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dianummer 8">
            <a:extLst>
              <a:ext uri="{FF2B5EF4-FFF2-40B4-BE49-F238E27FC236}">
                <a16:creationId xmlns:a16="http://schemas.microsoft.com/office/drawing/2014/main" id="{F5DDBFC0-CC80-4B03-B5F5-3C57166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821189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 dirty="0"/>
              <a:t>Klik om stijl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6F075D-9008-4BD3-A772-7AF7AD66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BC725AFD-5A48-451D-B91D-9E63953F8E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037883"/>
            <a:ext cx="5094673" cy="378684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sp>
        <p:nvSpPr>
          <p:cNvPr id="17" name="Tijdelijke aanduiding voor inhoud 10">
            <a:extLst>
              <a:ext uri="{FF2B5EF4-FFF2-40B4-BE49-F238E27FC236}">
                <a16:creationId xmlns:a16="http://schemas.microsoft.com/office/drawing/2014/main" id="{956E1F7E-0B80-40DB-8F21-F06D9DD562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97226" y="2037883"/>
            <a:ext cx="5094673" cy="378684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91B92C0-6B36-412A-9A49-16AB59FF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B4EFB36A-E4FD-4966-A091-9BDAF299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4" name="Tijdelijke aanduiding voor datum 6">
            <a:extLst>
              <a:ext uri="{FF2B5EF4-FFF2-40B4-BE49-F238E27FC236}">
                <a16:creationId xmlns:a16="http://schemas.microsoft.com/office/drawing/2014/main" id="{9B52EA1F-D8D0-4F42-B00A-F0E943F8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5" name="Tijdelijke aanduiding voor dianummer 8">
            <a:extLst>
              <a:ext uri="{FF2B5EF4-FFF2-40B4-BE49-F238E27FC236}">
                <a16:creationId xmlns:a16="http://schemas.microsoft.com/office/drawing/2014/main" id="{498A6230-35B8-4147-9494-90708BFC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07125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nl-NL" sz="4000" noProof="0"/>
              <a:t>Klik om stijl te bewerken</a:t>
            </a:r>
          </a:p>
        </p:txBody>
      </p: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DE54A7E3-1026-464C-BB67-2D7F714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C8837BA0-445B-4D04-ADA9-C65084B1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10" name="Tijdelijke aanduiding voor inhoud 10">
            <a:extLst>
              <a:ext uri="{FF2B5EF4-FFF2-40B4-BE49-F238E27FC236}">
                <a16:creationId xmlns:a16="http://schemas.microsoft.com/office/drawing/2014/main" id="{0CFA4CCF-323F-4998-B6BF-56207329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FFFF70A-3EED-4002-B2F8-FB8301C80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jdelijke aanduiding voor afbeelding 17">
            <a:extLst>
              <a:ext uri="{FF2B5EF4-FFF2-40B4-BE49-F238E27FC236}">
                <a16:creationId xmlns:a16="http://schemas.microsoft.com/office/drawing/2014/main" id="{DD78C1EE-0224-4362-B796-4CC7B0699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099" y="3048000"/>
            <a:ext cx="5133990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21" name="Tijdelijke aanduiding voor afbeelding 17">
            <a:extLst>
              <a:ext uri="{FF2B5EF4-FFF2-40B4-BE49-F238E27FC236}">
                <a16:creationId xmlns:a16="http://schemas.microsoft.com/office/drawing/2014/main" id="{2C1748F4-2D05-4407-8CB0-D854F9602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9621" y="3048000"/>
            <a:ext cx="5182278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59837BA4-E3C3-4F0D-A113-75128BC0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5" name="Tijdelijke aanduiding voor datum 1">
            <a:extLst>
              <a:ext uri="{FF2B5EF4-FFF2-40B4-BE49-F238E27FC236}">
                <a16:creationId xmlns:a16="http://schemas.microsoft.com/office/drawing/2014/main" id="{5DA65157-50C9-4A85-912D-6DC9A606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6" name="Tijdelijke aanduiding voor dianummer 6">
            <a:extLst>
              <a:ext uri="{FF2B5EF4-FFF2-40B4-BE49-F238E27FC236}">
                <a16:creationId xmlns:a16="http://schemas.microsoft.com/office/drawing/2014/main" id="{9DE415B0-F0C3-4971-8C76-0D54D640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3D7EE4-1EDB-42FD-B6B7-A82C9F31F0F4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-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21" name="Subtitel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rtl="0"/>
            <a:r>
              <a:rPr lang="nl-NL" noProof="0"/>
              <a:t>Klikken om de ondertitelstijl van het model te bewerken</a:t>
            </a:r>
          </a:p>
        </p:txBody>
      </p:sp>
      <p:sp>
        <p:nvSpPr>
          <p:cNvPr id="30" name="Tijdelijke aanduiding voor afbeelding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5100" y="0"/>
            <a:ext cx="56769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51E8A8BA-B48F-4CEA-A820-8955D55D0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D894FBB1-EC2B-4CAB-AE4E-A7A156244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2">
            <a:extLst>
              <a:ext uri="{FF2B5EF4-FFF2-40B4-BE49-F238E27FC236}">
                <a16:creationId xmlns:a16="http://schemas.microsoft.com/office/drawing/2014/main" id="{9D49AB0A-D330-4415-9B9C-C769A852D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37EFB8CD-537B-4E5E-8F93-82EED2C8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0CA687-1C2C-48EE-99B9-EC8CF30289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5088" y="1995488"/>
            <a:ext cx="9521825" cy="40513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nl-NL" noProof="0"/>
              <a:t>Klik om inhoud toe te voegen</a:t>
            </a:r>
          </a:p>
        </p:txBody>
      </p:sp>
      <p:sp>
        <p:nvSpPr>
          <p:cNvPr id="19" name="Tijdelijke aanduiding voor voettekst 9">
            <a:extLst>
              <a:ext uri="{FF2B5EF4-FFF2-40B4-BE49-F238E27FC236}">
                <a16:creationId xmlns:a16="http://schemas.microsoft.com/office/drawing/2014/main" id="{8135C37F-29C2-41B0-B777-64FAC1F7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20" name="Tijdelijke aanduiding voor datum 8">
            <a:extLst>
              <a:ext uri="{FF2B5EF4-FFF2-40B4-BE49-F238E27FC236}">
                <a16:creationId xmlns:a16="http://schemas.microsoft.com/office/drawing/2014/main" id="{FAC325DA-0D81-49D1-BDBC-680AF5D6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21" name="Tijdelijke aanduiding voor dianummer 10">
            <a:extLst>
              <a:ext uri="{FF2B5EF4-FFF2-40B4-BE49-F238E27FC236}">
                <a16:creationId xmlns:a16="http://schemas.microsoft.com/office/drawing/2014/main" id="{13980C1F-6344-4AC2-8573-0D9F353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D5221BF9-9559-4D62-ADC6-236297014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7FB4C3E1-495D-437D-A1DB-87F3028B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AAB131D-0F50-4923-96D1-8C59A3D8EE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nl-NL" noProof="0"/>
              <a:t>Klik om inhoud toe te voegen</a:t>
            </a:r>
          </a:p>
        </p:txBody>
      </p:sp>
      <p:sp>
        <p:nvSpPr>
          <p:cNvPr id="8" name="Tijdelijke aanduiding voor voettekst 9">
            <a:extLst>
              <a:ext uri="{FF2B5EF4-FFF2-40B4-BE49-F238E27FC236}">
                <a16:creationId xmlns:a16="http://schemas.microsoft.com/office/drawing/2014/main" id="{F30DBE8A-9D17-4F79-86F8-9FEA11DF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FC9023F8-E1A8-4C1E-B745-6658DCD6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0" name="Tijdelijke aanduiding voor dianummer 10">
            <a:extLst>
              <a:ext uri="{FF2B5EF4-FFF2-40B4-BE49-F238E27FC236}">
                <a16:creationId xmlns:a16="http://schemas.microsoft.com/office/drawing/2014/main" id="{E51CCEBF-A77A-4DDA-94D4-73646D55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371D84D-B708-4A20-8D50-CDA4E3EC6F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0476 w 12192000"/>
              <a:gd name="connsiteY0" fmla="*/ 6126480 h 6858000"/>
              <a:gd name="connsiteX1" fmla="*/ 800476 w 12192000"/>
              <a:gd name="connsiteY1" fmla="*/ 6144768 h 6858000"/>
              <a:gd name="connsiteX2" fmla="*/ 11407516 w 12192000"/>
              <a:gd name="connsiteY2" fmla="*/ 6144768 h 6858000"/>
              <a:gd name="connsiteX3" fmla="*/ 11407516 w 12192000"/>
              <a:gd name="connsiteY3" fmla="*/ 6126480 h 6858000"/>
              <a:gd name="connsiteX4" fmla="*/ 800476 w 12192000"/>
              <a:gd name="connsiteY4" fmla="*/ 701040 h 6858000"/>
              <a:gd name="connsiteX5" fmla="*/ 800476 w 12192000"/>
              <a:gd name="connsiteY5" fmla="*/ 746759 h 6858000"/>
              <a:gd name="connsiteX6" fmla="*/ 11407516 w 12192000"/>
              <a:gd name="connsiteY6" fmla="*/ 746759 h 6858000"/>
              <a:gd name="connsiteX7" fmla="*/ 11407516 w 12192000"/>
              <a:gd name="connsiteY7" fmla="*/ 70104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00476" y="6126480"/>
                </a:moveTo>
                <a:lnTo>
                  <a:pt x="800476" y="6144768"/>
                </a:lnTo>
                <a:lnTo>
                  <a:pt x="11407516" y="6144768"/>
                </a:lnTo>
                <a:lnTo>
                  <a:pt x="11407516" y="6126480"/>
                </a:lnTo>
                <a:close/>
                <a:moveTo>
                  <a:pt x="800476" y="701040"/>
                </a:moveTo>
                <a:lnTo>
                  <a:pt x="800476" y="746759"/>
                </a:lnTo>
                <a:lnTo>
                  <a:pt x="11407516" y="746759"/>
                </a:lnTo>
                <a:lnTo>
                  <a:pt x="11407516" y="7010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Hier foto invoegen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A03AD3-C316-411C-9844-6C8D950DC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1766" y="1837677"/>
            <a:ext cx="4930901" cy="2334828"/>
          </a:xfrm>
          <a:prstGeom prst="rect">
            <a:avLst/>
          </a:prstGeom>
        </p:spPr>
        <p:txBody>
          <a:bodyPr rtlCol="0"/>
          <a:lstStyle>
            <a:lvl1pPr algn="r">
              <a:defRPr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l-NL" noProof="0"/>
              <a:t>Hier tekst invoegen</a:t>
            </a:r>
          </a:p>
        </p:txBody>
      </p:sp>
      <p:sp>
        <p:nvSpPr>
          <p:cNvPr id="25" name="Subtitel 2">
            <a:extLst>
              <a:ext uri="{FF2B5EF4-FFF2-40B4-BE49-F238E27FC236}">
                <a16:creationId xmlns:a16="http://schemas.microsoft.com/office/drawing/2014/main" id="{F00A8C60-C81E-4C2C-AB11-00AE1AC04E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532" y="4408305"/>
            <a:ext cx="5175797" cy="90942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l-NL" sz="1800" noProof="0">
                <a:solidFill>
                  <a:schemeClr val="bg1"/>
                </a:solidFill>
              </a:rPr>
              <a:t>Hier subtitel invoegen</a:t>
            </a:r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9F7D24C8-FDC6-4FCE-85C6-520D6469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450E2155-DD21-4098-82EF-B19C466B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l-NL" noProof="0"/>
              <a:t>11-2-20XX</a:t>
            </a:r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130CB194-35B9-4229-9CFE-5C3B911E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A2AE2B76-F97F-4BE2-8670-72276A5F21A5}" type="slidenum">
              <a:rPr lang="nl-NL" noProof="0" smtClean="0"/>
              <a:pPr rtl="0"/>
              <a:t>‹#›</a:t>
            </a:fld>
            <a:endParaRPr lang="nl-NL" noProof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BDF219B-DD0E-4D26-8B59-3FE43A252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2">
            <a:extLst>
              <a:ext uri="{FF2B5EF4-FFF2-40B4-BE49-F238E27FC236}">
                <a16:creationId xmlns:a16="http://schemas.microsoft.com/office/drawing/2014/main" id="{1DFFB204-6AE4-4FC9-9B60-312D7206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254F317-DDB0-4841-A973-FFC1296082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669" y="1789993"/>
            <a:ext cx="11407487" cy="435133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nl-NL" noProof="0"/>
              <a:t>Klik om inhoud toe te voegen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7B3A45C-71C1-4ADC-89E0-AF6924CA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B9239148-0308-46C3-9FF0-4027CC8E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3" name="Tijdelijke aanduiding voor datum 8">
            <a:extLst>
              <a:ext uri="{FF2B5EF4-FFF2-40B4-BE49-F238E27FC236}">
                <a16:creationId xmlns:a16="http://schemas.microsoft.com/office/drawing/2014/main" id="{774C5953-38DD-4451-A5AA-9A578D59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4" name="Tijdelijke aanduiding voor dianummer 10">
            <a:extLst>
              <a:ext uri="{FF2B5EF4-FFF2-40B4-BE49-F238E27FC236}">
                <a16:creationId xmlns:a16="http://schemas.microsoft.com/office/drawing/2014/main" id="{39D06D66-ACB3-4B9C-B4EB-FC3EC5BD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BCC9BE23-A0EC-4866-A7A4-FD7255EF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03BC10E-3DDD-4EC5-BD6D-D8D180BF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1FD4AD3C-6727-49EE-9625-F87A6B8AE0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5326" y="1940913"/>
            <a:ext cx="10798176" cy="402158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nl-NL" noProof="0"/>
              <a:t>Klik om inhoud toe te voegen</a:t>
            </a: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4489FA96-DDCF-4A83-91EB-4F5F6179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1" name="Tijdelijke aanduiding voor datum 8">
            <a:extLst>
              <a:ext uri="{FF2B5EF4-FFF2-40B4-BE49-F238E27FC236}">
                <a16:creationId xmlns:a16="http://schemas.microsoft.com/office/drawing/2014/main" id="{F7CC7848-0B2C-4FBE-96B0-0717CC5A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nl-NL" noProof="0"/>
              <a:t>11-2-20XX</a:t>
            </a:r>
          </a:p>
        </p:txBody>
      </p:sp>
      <p:sp>
        <p:nvSpPr>
          <p:cNvPr id="12" name="Tijdelijke aanduiding voor dianummer 10">
            <a:extLst>
              <a:ext uri="{FF2B5EF4-FFF2-40B4-BE49-F238E27FC236}">
                <a16:creationId xmlns:a16="http://schemas.microsoft.com/office/drawing/2014/main" id="{4CD16377-DD1B-4262-BDAE-760577F5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11-2-20XX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rtl="0"/>
            <a:fld id="{C3DB2ADC-AF19-4574-8C10-79B5B04FCA27}" type="slidenum">
              <a:rPr lang="nl-NL" noProof="0" smtClean="0"/>
              <a:pPr rtl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3AE5B2F-2CD3-4E51-91D5-FEF8CE8F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400571" cy="3640345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Sociale aspecten bij financiële uitbuiting van ouderen</a:t>
            </a:r>
          </a:p>
        </p:txBody>
      </p:sp>
      <p:sp>
        <p:nvSpPr>
          <p:cNvPr id="8" name="Subtitel 7">
            <a:extLst>
              <a:ext uri="{FF2B5EF4-FFF2-40B4-BE49-F238E27FC236}">
                <a16:creationId xmlns:a16="http://schemas.microsoft.com/office/drawing/2014/main" id="{952DE27F-5BED-4BCC-887D-5872F796F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934" y="5220450"/>
            <a:ext cx="3380437" cy="570748"/>
          </a:xfrm>
        </p:spPr>
        <p:txBody>
          <a:bodyPr rtlCol="0">
            <a:normAutofit/>
          </a:bodyPr>
          <a:lstStyle/>
          <a:p>
            <a:pPr rtl="0"/>
            <a:r>
              <a:rPr lang="nl-NL" sz="2400" dirty="0"/>
              <a:t>Anja Machielse</a:t>
            </a:r>
          </a:p>
        </p:txBody>
      </p:sp>
      <p:pic>
        <p:nvPicPr>
          <p:cNvPr id="12" name="Tijdelijke aanduiding voor afbeelding 11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F933AACF-A630-20C5-09FB-C3ED230BE7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8843" b="18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774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6F6C423-74E3-E481-57CF-462AFECB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Sociale steun</a:t>
            </a:r>
          </a:p>
        </p:txBody>
      </p:sp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8D114314-64CE-72FA-7232-B3ADE53501B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2396" r="123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6E0770-3AC2-5FF0-CA6E-B1ACBAC2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AF5A0-43BB-4336-8627-9123B9144D80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F2EF151D-978F-2580-BC5F-60DE980980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392" r="1739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C07B098A-9CFF-CE80-29DF-B210BD4EE95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7927" r="79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Tijdelijke aanduiding voor inhoud 16">
            <a:extLst>
              <a:ext uri="{FF2B5EF4-FFF2-40B4-BE49-F238E27FC236}">
                <a16:creationId xmlns:a16="http://schemas.microsoft.com/office/drawing/2014/main" id="{D18F18D2-F70A-D4AA-9783-66D561E07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88288" y="3375343"/>
            <a:ext cx="3703637" cy="1875789"/>
          </a:xfrm>
          <a:prstGeom prst="rect">
            <a:avLst/>
          </a:prstGeom>
        </p:spPr>
      </p:pic>
      <p:pic>
        <p:nvPicPr>
          <p:cNvPr id="24" name="Tijdelijke aanduiding voor afbeelding 23">
            <a:extLst>
              <a:ext uri="{FF2B5EF4-FFF2-40B4-BE49-F238E27FC236}">
                <a16:creationId xmlns:a16="http://schemas.microsoft.com/office/drawing/2014/main" id="{85A872B9-A298-7ECA-4B76-503E8A5402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900" r="9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4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7A6B7-CB69-33FF-3EBA-36ADBE76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Weerbaarheid</a:t>
            </a:r>
            <a:endParaRPr lang="nl-NL" dirty="0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20A239F5-FF3B-9118-4A9E-682238D9A00A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90525" y="1790700"/>
          <a:ext cx="114077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2D3ECB-86B0-689D-6CED-A569D405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303F77D-1BEF-481A-B8C1-15974ED46EB7}" type="slidenum">
              <a:rPr lang="nl-NL" noProof="0" smtClean="0"/>
              <a:t>11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3643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nl-NL" dirty="0"/>
              <a:t>sociale Kwetsbaarheid</a:t>
            </a:r>
          </a:p>
        </p:txBody>
      </p:sp>
      <p:pic>
        <p:nvPicPr>
          <p:cNvPr id="11" name="Tijdelijke aanduiding voor afbeelding 10" descr="Afbeelding met overdekt, persoon, kleding, Huishoudelijk apparaat&#10;&#10;Automatisch gegenereerde beschrijving">
            <a:extLst>
              <a:ext uri="{FF2B5EF4-FFF2-40B4-BE49-F238E27FC236}">
                <a16:creationId xmlns:a16="http://schemas.microsoft.com/office/drawing/2014/main" id="{AABF9BB1-827B-56F8-C77B-FDDB3DB361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613" b="9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19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53774256-0821-137A-6394-E78482BC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verlieservaringen</a:t>
            </a:r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C56E4A23-2962-0B36-2414-3F956F857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Netwerk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Gezondheid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Zelfstandigheid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Sociale rol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Aansluiting</a:t>
            </a:r>
          </a:p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C7B543-5DE7-9C7A-0DE0-CE83E49C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0AF5A0-43BB-4336-8627-9123B9144D80}" type="slidenum">
              <a:rPr lang="nl-NL" noProof="0" smtClean="0"/>
              <a:t>13</a:t>
            </a:fld>
            <a:endParaRPr lang="nl-NL" noProof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F3C29C42-E467-9227-41DF-1FCF245E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207" y="2209694"/>
            <a:ext cx="6776825" cy="2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1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53774256-0821-137A-6394-E78482BC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Levensvragen</a:t>
            </a:r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C56E4A23-2962-0B36-2414-3F956F857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 indent="-354013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Source Sans Pro" panose="020B0503030403020204" pitchFamily="34" charset="0"/>
              </a:rPr>
              <a:t>Kwetsbaar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a typeface="Source Sans Pro" panose="020B0503030403020204" pitchFamily="34" charset="0"/>
            </a:endParaRPr>
          </a:p>
          <a:p>
            <a:pPr marL="354013" indent="-354013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Source Sans Pro" panose="020B0503030403020204" pitchFamily="34" charset="0"/>
              </a:rPr>
              <a:t>Afhankelijk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a typeface="Source Sans Pro" panose="020B0503030403020204" pitchFamily="34" charset="0"/>
            </a:endParaRPr>
          </a:p>
          <a:p>
            <a:pPr marL="354013" indent="-354013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Source Sans Pro" panose="020B0503030403020204" pitchFamily="34" charset="0"/>
              </a:rPr>
              <a:t>Overbodig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a typeface="Source Sans Pro" panose="020B0503030403020204" pitchFamily="34" charset="0"/>
            </a:endParaRPr>
          </a:p>
          <a:p>
            <a:pPr marL="354013" indent="-354013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Source Sans Pro" panose="020B0503030403020204" pitchFamily="34" charset="0"/>
              </a:rPr>
              <a:t>Eenzaam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C7B543-5DE7-9C7A-0DE0-CE83E49C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AF5A0-43BB-4336-8627-9123B9144D80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CDD173F-530A-A05C-4D56-21C5618243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297613" y="2244066"/>
            <a:ext cx="5094287" cy="33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E5CDA007-D6BF-CEED-77A5-0F454440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Laura Carstensen</a:t>
            </a:r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62FE1D18-506D-9F9F-18A5-54D2C1DFF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00" y="2235132"/>
            <a:ext cx="5094288" cy="3392624"/>
          </a:xfrm>
          <a:prstGeom prst="rect">
            <a:avLst/>
          </a:prstGeom>
        </p:spPr>
      </p:pic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8A559C75-AED9-A086-CE00-6D2ECBEADE4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546365" y="2642028"/>
            <a:ext cx="4596782" cy="2578832"/>
          </a:xfrm>
          <a:prstGeom prst="rect">
            <a:avLst/>
          </a:prstGeom>
        </p:spPr>
      </p:pic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359CFFD0-5CF8-7FC1-7EC8-16435AA7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E330D17-32E5-404A-9262-6A998ABC0878}" type="slidenum">
              <a:rPr lang="nl-NL" noProof="0" smtClean="0"/>
              <a:t>15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1787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E3AB7A6-D559-46CE-B539-B45ED589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 rtlCol="0"/>
          <a:lstStyle/>
          <a:p>
            <a:pPr rtl="0"/>
            <a:r>
              <a:rPr lang="nl-NL" dirty="0"/>
              <a:t>Paradox van het ouder worden</a:t>
            </a: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10320AE5-EA43-4ACD-9065-4368B7CCF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037882"/>
            <a:ext cx="10791267" cy="3786846"/>
          </a:xfrm>
        </p:spPr>
        <p:txBody>
          <a:bodyPr rtlCol="0">
            <a:normAutofit/>
          </a:bodyPr>
          <a:lstStyle/>
          <a:p>
            <a:pPr marL="354013" indent="-354013" fontAlgn="base">
              <a:lnSpc>
                <a:spcPct val="120000"/>
              </a:lnSpc>
              <a:spcBef>
                <a:spcPts val="438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altLang="nl-NL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Kwetsbaar </a:t>
            </a:r>
            <a:r>
              <a:rPr lang="nl-NL" altLang="nl-NL" sz="3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(gezondheid, sociaal leven)</a:t>
            </a:r>
          </a:p>
          <a:p>
            <a:pPr marL="354013" indent="-354013" fontAlgn="base">
              <a:lnSpc>
                <a:spcPct val="120000"/>
              </a:lnSpc>
              <a:spcBef>
                <a:spcPts val="438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altLang="nl-NL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Minder mogelijkheden om contacten te leggen/ onderhouden </a:t>
            </a:r>
          </a:p>
          <a:p>
            <a:pPr marL="354013" indent="-354013" fontAlgn="base">
              <a:lnSpc>
                <a:spcPct val="120000"/>
              </a:lnSpc>
              <a:spcBef>
                <a:spcPts val="438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nl-NL" altLang="nl-NL" sz="3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20000"/>
              </a:lnSpc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nl-NL" altLang="nl-NL" sz="3000" dirty="0">
                <a:latin typeface="+mj-lt"/>
              </a:rPr>
              <a:t>TEGELIJK</a:t>
            </a:r>
            <a:r>
              <a:rPr lang="nl-NL" altLang="nl-NL" sz="3000" dirty="0"/>
              <a:t>:</a:t>
            </a:r>
            <a:endParaRPr lang="nl-NL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4013" indent="-354013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nl-NL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Behoefte aan betekenisvol contact </a:t>
            </a:r>
            <a:r>
              <a:rPr lang="nl-NL" sz="3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(zingeving)</a:t>
            </a:r>
          </a:p>
          <a:p>
            <a:pPr marL="354013" indent="-354013" fontAlgn="base">
              <a:lnSpc>
                <a:spcPct val="120000"/>
              </a:lnSpc>
              <a:spcBef>
                <a:spcPts val="438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nl-NL" altLang="nl-NL" sz="3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4013" indent="-354013" fontAlgn="base">
              <a:lnSpc>
                <a:spcPct val="120000"/>
              </a:lnSpc>
              <a:spcBef>
                <a:spcPts val="438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nl-NL" altLang="nl-NL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rtl="0">
              <a:buNone/>
            </a:pPr>
            <a:endParaRPr lang="nl-NL" dirty="0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F2487E21-C525-4E38-A991-F2DA835E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nl-NL" smtClean="0"/>
              <a:pPr rtl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51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D3C4E-BBF1-497A-A76E-CF3388D4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NL" dirty="0"/>
              <a:t>Eenzaamheid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A0D09FA4-E110-F49F-6FD9-0308C9F53B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5645" r="15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951ED5C2-FDDF-9E93-0329-8EC3147D98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58" r="435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" name="Tijdelijke aanduiding voor afbeelding 29">
            <a:extLst>
              <a:ext uri="{FF2B5EF4-FFF2-40B4-BE49-F238E27FC236}">
                <a16:creationId xmlns:a16="http://schemas.microsoft.com/office/drawing/2014/main" id="{0689478D-4F62-A28C-922D-EB114BD716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3423" b="342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Tijdelijke aanduiding voor inhoud 25">
            <a:extLst>
              <a:ext uri="{FF2B5EF4-FFF2-40B4-BE49-F238E27FC236}">
                <a16:creationId xmlns:a16="http://schemas.microsoft.com/office/drawing/2014/main" id="{C9D6677E-3E5A-2C8A-0B43-BE267BA5D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88288" y="3078075"/>
            <a:ext cx="3703637" cy="2470325"/>
          </a:xfrm>
          <a:prstGeom prst="rect">
            <a:avLst/>
          </a:prstGeom>
        </p:spPr>
      </p:pic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27518DC0-E006-89A9-9192-56ACC5BD5D3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l="14422" r="144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3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DC199546-2C1A-1D00-60CD-7C45A49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Eenzaamheid – 18 jaar en ouder </a:t>
            </a:r>
            <a:r>
              <a:rPr lang="nl-NL" sz="2800" dirty="0"/>
              <a:t>(2022)</a:t>
            </a:r>
            <a:endParaRPr lang="nl-NL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886410ED-EE26-C6F7-219A-6A487411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E330D17-32E5-404A-9262-6A998ABC0878}" type="slidenum">
              <a:rPr lang="nl-NL" noProof="0" smtClean="0"/>
              <a:t>18</a:t>
            </a:fld>
            <a:endParaRPr lang="nl-NL" noProof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C6F3342-70CE-D31E-B63E-677451EB76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89194" y="2008743"/>
            <a:ext cx="10391212" cy="4079977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846CC5-6958-F89D-5916-356EC16F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170" y="5954906"/>
            <a:ext cx="1951463" cy="5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9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8AA5C-36DD-CF9E-2CC5-623E8CE9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Eenzaamheid – vanaf 75 jaar </a:t>
            </a:r>
            <a:r>
              <a:rPr lang="nl-NL" sz="3200" dirty="0"/>
              <a:t>(2022)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00A9E9-5557-E2AD-D350-37A06302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303F77D-1BEF-481A-B8C1-15974ED46EB7}" type="slidenum">
              <a:rPr lang="nl-NL" noProof="0" smtClean="0"/>
              <a:t>19</a:t>
            </a:fld>
            <a:endParaRPr lang="nl-NL" noProof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6571C4-FF98-DB26-CE0E-EB4033B90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221" y="1940913"/>
            <a:ext cx="9159705" cy="3563322"/>
          </a:xfrm>
          <a:prstGeom prst="rect">
            <a:avLst/>
          </a:prstGeom>
        </p:spPr>
      </p:pic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239814B-CA86-A156-0F76-0FA57F3F57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233898" y="5869947"/>
            <a:ext cx="1951463" cy="535259"/>
          </a:xfr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0FAA102A-2222-CC26-EA08-5B752423739A}"/>
              </a:ext>
            </a:extLst>
          </p:cNvPr>
          <p:cNvSpPr/>
          <p:nvPr/>
        </p:nvSpPr>
        <p:spPr>
          <a:xfrm>
            <a:off x="7151077" y="2330375"/>
            <a:ext cx="3103848" cy="3210560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5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7A36CB73-B78B-49B6-935C-9C0ABBB4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 rtlCol="0"/>
          <a:lstStyle/>
          <a:p>
            <a:pPr marL="354013" indent="-354013">
              <a:buFont typeface="Wingdings" panose="05000000000000000000" pitchFamily="2" charset="2"/>
              <a:buChar char="§"/>
            </a:pPr>
            <a:r>
              <a:rPr lang="nl-NL" sz="2800" dirty="0"/>
              <a:t>Ouderen in Nederland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nl-NL" sz="2800" dirty="0"/>
              <a:t>De sociale wereld van ouderen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nl-NL" sz="2800" dirty="0"/>
              <a:t>Sociale kwetsbaarheid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nl-NL" sz="2800" dirty="0"/>
              <a:t>Financiële kwetsbaarheid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nl-NL" sz="2800" dirty="0"/>
              <a:t>‘Stille’ problematiek</a:t>
            </a:r>
          </a:p>
          <a:p>
            <a:pPr rtl="0"/>
            <a:endParaRPr lang="nl-NL" sz="2800" dirty="0"/>
          </a:p>
          <a:p>
            <a:pPr rtl="0"/>
            <a:endParaRPr lang="nl-NL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/>
          <a:lstStyle/>
          <a:p>
            <a:pPr rtl="0"/>
            <a:r>
              <a:rPr lang="nl-NL" dirty="0"/>
              <a:t>onderwerpen</a:t>
            </a:r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nl-NL" smtClean="0"/>
              <a:pPr rtl="0"/>
              <a:t>2</a:t>
            </a:fld>
            <a:endParaRPr lang="nl-NL"/>
          </a:p>
        </p:txBody>
      </p:sp>
      <p:pic>
        <p:nvPicPr>
          <p:cNvPr id="31" name="Tijdelijke aanduiding voor afbeelding 30" descr="Afbeelding met overdekt, meubels, muur, vloer&#10;&#10;Automatisch gegenereerde beschrijving">
            <a:extLst>
              <a:ext uri="{FF2B5EF4-FFF2-40B4-BE49-F238E27FC236}">
                <a16:creationId xmlns:a16="http://schemas.microsoft.com/office/drawing/2014/main" id="{55E05E36-3574-4ABA-3BE1-2C2E4596C9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296" r="26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085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nl-NL" dirty="0"/>
              <a:t>Financiële Kwetsbaarheid</a:t>
            </a:r>
          </a:p>
        </p:txBody>
      </p:sp>
      <p:pic>
        <p:nvPicPr>
          <p:cNvPr id="7" name="Tijdelijke aanduiding voor afbeelding 6" descr="Afbeelding met overdekt, persoon, muur, kleding&#10;&#10;Automatisch gegenereerde beschrijving">
            <a:extLst>
              <a:ext uri="{FF2B5EF4-FFF2-40B4-BE49-F238E27FC236}">
                <a16:creationId xmlns:a16="http://schemas.microsoft.com/office/drawing/2014/main" id="{9EE72D96-5873-349A-6867-5BBAECA230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567" r="22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165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A6A2756-6ED6-43F6-B815-E072B153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Ouderenmishandeling</a:t>
            </a:r>
          </a:p>
        </p:txBody>
      </p:sp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FCC0349B-FDD0-2DC4-B8A6-7274F02BBA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/>
        </p:blipFill>
        <p:spPr>
          <a:xfrm>
            <a:off x="-1" y="972176"/>
            <a:ext cx="4876799" cy="4913650"/>
          </a:xfrm>
          <a:prstGeom prst="rect">
            <a:avLst/>
          </a:prstGeom>
          <a:noFill/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AFCC9BD-B6E6-44EF-893D-F3E54264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 rtlCol="0">
            <a:normAutofit/>
          </a:bodyPr>
          <a:lstStyle/>
          <a:p>
            <a:pPr marL="354013" indent="-354013" eaLnBrk="1" hangingPunct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altLang="nl-NL" sz="2800" dirty="0"/>
              <a:t>ca. 200.000 ouderen per jaar </a:t>
            </a:r>
          </a:p>
          <a:p>
            <a:pPr marL="354013" indent="-354013" eaLnBrk="1" hangingPunct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nl-NL" altLang="nl-NL" sz="2800" dirty="0"/>
              <a:t>1 op de 20 ouderen! 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B4F9EFA8-26A7-105F-AAF0-1095E34E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l-NL" noProof="0"/>
              <a:t>PRESENTATIETITEL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B920D-84E7-484C-AD47-6294D4E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0AF5A0-43BB-4336-8627-9123B9144D80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8601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A6A2756-6ED6-43F6-B815-E072B153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Daders (meestal)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AFCC9BD-B6E6-44EF-893D-F3E54264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037883"/>
            <a:ext cx="5094673" cy="3786845"/>
          </a:xfrm>
        </p:spPr>
        <p:txBody>
          <a:bodyPr rtlCol="0">
            <a:normAutofit/>
          </a:bodyPr>
          <a:lstStyle/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Bekenden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Naasten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Mantelzorgers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Professionals, vrijwilligers</a:t>
            </a:r>
          </a:p>
          <a:p>
            <a:pPr>
              <a:spcBef>
                <a:spcPts val="1200"/>
              </a:spcBef>
            </a:pPr>
            <a:endParaRPr lang="nl-NL" sz="3300" dirty="0"/>
          </a:p>
          <a:p>
            <a:pPr marL="0" indent="0">
              <a:spcBef>
                <a:spcPts val="1200"/>
              </a:spcBef>
              <a:buNone/>
            </a:pPr>
            <a:endParaRPr lang="nl-NL" alt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B920D-84E7-484C-AD47-6294D4E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0AF5A0-43BB-4336-8627-9123B9144D80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487FA53-AA92-E5E6-EA55-FE1B9014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043" y="1764934"/>
            <a:ext cx="3751146" cy="40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38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A6A2756-6ED6-43F6-B815-E072B153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 rtlCol="0">
            <a:normAutofit/>
          </a:bodyPr>
          <a:lstStyle/>
          <a:p>
            <a:pPr rtl="0"/>
            <a:r>
              <a:rPr lang="nl-NL"/>
              <a:t>Daders (bij eenzaamheid)</a:t>
            </a: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AFCC9BD-B6E6-44EF-893D-F3E54264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037883"/>
            <a:ext cx="5094673" cy="3786845"/>
          </a:xfrm>
        </p:spPr>
        <p:txBody>
          <a:bodyPr rtlCol="0">
            <a:normAutofit/>
          </a:bodyPr>
          <a:lstStyle/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(Relatief) onbekenden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‘Nieuwe’ vrienden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‘Foute’ vrienden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endParaRPr lang="nl-NL" alt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B920D-84E7-484C-AD47-6294D4E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0AF5A0-43BB-4336-8627-9123B9144D80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5B9EE9-FA57-2F2C-CA30-BCD08B907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573" y="1719830"/>
            <a:ext cx="4712616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48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08" y="1400727"/>
            <a:ext cx="6767513" cy="4535487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7" name="Diagram 6"/>
          <p:cNvGraphicFramePr/>
          <p:nvPr/>
        </p:nvGraphicFramePr>
        <p:xfrm>
          <a:off x="2424831" y="1521766"/>
          <a:ext cx="6767513" cy="431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/>
          <p:cNvSpPr/>
          <p:nvPr/>
        </p:nvSpPr>
        <p:spPr>
          <a:xfrm>
            <a:off x="4223876" y="4341942"/>
            <a:ext cx="3742660" cy="1354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038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</p:spPr>
        <p:txBody>
          <a:bodyPr>
            <a:normAutofit/>
          </a:bodyPr>
          <a:lstStyle/>
          <a:p>
            <a:r>
              <a:rPr lang="nl-NL"/>
              <a:t>Man, 67 jaar, gescheiden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| </a:t>
            </a:r>
            <a:fld id="{0914BE87-794F-914B-8238-3D0D52F4FC46}" type="slidenum"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7" name="Tijdelijke aanduiding voor verticale tekst 4">
            <a:extLst>
              <a:ext uri="{FF2B5EF4-FFF2-40B4-BE49-F238E27FC236}">
                <a16:creationId xmlns:a16="http://schemas.microsoft.com/office/drawing/2014/main" id="{BBFCC32C-1489-D210-E105-AED4F57C2B39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95326" y="1940913"/>
          <a:ext cx="10798176" cy="4021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6948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</p:spPr>
        <p:txBody>
          <a:bodyPr>
            <a:normAutofit/>
          </a:bodyPr>
          <a:lstStyle/>
          <a:p>
            <a:r>
              <a:rPr lang="nl-NL" dirty="0"/>
              <a:t>Vrouw, 79 jaar, weduwe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| </a:t>
            </a:r>
            <a:fld id="{0914BE87-794F-914B-8238-3D0D52F4FC46}" type="slidenum"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7" name="Tijdelijke aanduiding voor verticale tekst 4">
            <a:extLst>
              <a:ext uri="{FF2B5EF4-FFF2-40B4-BE49-F238E27FC236}">
                <a16:creationId xmlns:a16="http://schemas.microsoft.com/office/drawing/2014/main" id="{D0733C77-99D7-BC18-8B0B-8AD36B36F37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47701461"/>
              </p:ext>
            </p:extLst>
          </p:nvPr>
        </p:nvGraphicFramePr>
        <p:xfrm>
          <a:off x="695325" y="1809658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069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Man, 76 jaar, altijd alleen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| </a:t>
            </a:r>
            <a:fld id="{0914BE87-794F-914B-8238-3D0D52F4FC46}" type="slidenum"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6" name="Tijdelijke aanduiding voor tekst 3">
            <a:extLst>
              <a:ext uri="{FF2B5EF4-FFF2-40B4-BE49-F238E27FC236}">
                <a16:creationId xmlns:a16="http://schemas.microsoft.com/office/drawing/2014/main" id="{2C35B24F-34D9-072E-408E-5A6071567EC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90062298"/>
              </p:ext>
            </p:extLst>
          </p:nvPr>
        </p:nvGraphicFramePr>
        <p:xfrm>
          <a:off x="843475" y="1917701"/>
          <a:ext cx="10552112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212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</p:spPr>
        <p:txBody>
          <a:bodyPr>
            <a:normAutofit/>
          </a:bodyPr>
          <a:lstStyle/>
          <a:p>
            <a:r>
              <a:rPr lang="nl-NL" dirty="0"/>
              <a:t>Echtpaar, 78 en 81 jaar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| </a:t>
            </a:r>
            <a:fld id="{0914BE87-794F-914B-8238-3D0D52F4FC46}" type="slidenum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graphicFrame>
        <p:nvGraphicFramePr>
          <p:cNvPr id="7" name="Tijdelijke aanduiding voor verticale tekst 4">
            <a:extLst>
              <a:ext uri="{FF2B5EF4-FFF2-40B4-BE49-F238E27FC236}">
                <a16:creationId xmlns:a16="http://schemas.microsoft.com/office/drawing/2014/main" id="{BBFCC32C-1489-D210-E105-AED4F57C2B39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95326" y="1940913"/>
          <a:ext cx="10798176" cy="4021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468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0914BE87-794F-914B-8238-3D0D52F4FC46}" type="slidenum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160464"/>
            <a:ext cx="67675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08" y="1400727"/>
            <a:ext cx="6767513" cy="4535487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7" name="Diagram 6"/>
          <p:cNvGraphicFramePr/>
          <p:nvPr/>
        </p:nvGraphicFramePr>
        <p:xfrm>
          <a:off x="2053894" y="980728"/>
          <a:ext cx="8532826" cy="5375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2911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/>
              <a:t>Inleiding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3B4DAE19-5A1F-896D-7579-6160180F6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087" y="2552214"/>
            <a:ext cx="4293010" cy="3591007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6902473-F41D-F94A-3ADB-3D6607F065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28274" y="2552214"/>
            <a:ext cx="6158926" cy="3272810"/>
          </a:xfrm>
        </p:spPr>
        <p:txBody>
          <a:bodyPr>
            <a:normAutofit/>
          </a:bodyPr>
          <a:lstStyle/>
          <a:p>
            <a:pPr marL="547688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NL" sz="2800" dirty="0"/>
              <a:t>Langer/vaker alleenstaand</a:t>
            </a:r>
          </a:p>
          <a:p>
            <a:pPr marL="547688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NL" sz="2800" dirty="0"/>
              <a:t>Langer zelfstandig wonend </a:t>
            </a:r>
          </a:p>
          <a:p>
            <a:pPr marL="547688" lvl="2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nl-NL" sz="2800" dirty="0"/>
              <a:t> - 92% v/d 75-plussers</a:t>
            </a:r>
          </a:p>
          <a:p>
            <a:pPr marL="547688" lvl="2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nl-NL" sz="2800" dirty="0"/>
              <a:t> - 70% v/d 90-plussers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53D7EE4-1EDB-42FD-B6B7-A82C9F31F0F4}" type="slidenum">
              <a:rPr lang="nl-NL" smtClean="0"/>
              <a:pPr rtl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062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A6A2756-6ED6-43F6-B815-E072B153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Daders (meestal)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AFCC9BD-B6E6-44EF-893D-F3E54264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037883"/>
            <a:ext cx="5094673" cy="3786845"/>
          </a:xfrm>
        </p:spPr>
        <p:txBody>
          <a:bodyPr rtlCol="0">
            <a:normAutofit/>
          </a:bodyPr>
          <a:lstStyle/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Bekenden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Naasten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Mantelzorgers</a:t>
            </a:r>
          </a:p>
          <a:p>
            <a:pPr marL="354013" indent="-354013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dirty="0"/>
              <a:t>Professionals, vrijwilligers</a:t>
            </a:r>
          </a:p>
          <a:p>
            <a:pPr>
              <a:spcBef>
                <a:spcPts val="1200"/>
              </a:spcBef>
            </a:pPr>
            <a:endParaRPr lang="nl-NL" sz="3300" dirty="0"/>
          </a:p>
          <a:p>
            <a:pPr marL="0" indent="0">
              <a:spcBef>
                <a:spcPts val="1200"/>
              </a:spcBef>
              <a:buNone/>
            </a:pPr>
            <a:endParaRPr lang="nl-NL" alt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B920D-84E7-484C-AD47-6294D4E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0AF5A0-43BB-4336-8627-9123B9144D80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487FA53-AA92-E5E6-EA55-FE1B9014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043" y="1764934"/>
            <a:ext cx="3751146" cy="40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52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nl-NL" dirty="0"/>
              <a:t>‘Stille’ problematiek</a:t>
            </a:r>
          </a:p>
        </p:txBody>
      </p:sp>
      <p:pic>
        <p:nvPicPr>
          <p:cNvPr id="6" name="Tijdelijke aanduiding voor afbeelding 5" descr="Afbeelding met gebouw, deur, Deurkruk, Huisdeur&#10;&#10;Automatisch gegenereerde beschrijving">
            <a:extLst>
              <a:ext uri="{FF2B5EF4-FFF2-40B4-BE49-F238E27FC236}">
                <a16:creationId xmlns:a16="http://schemas.microsoft.com/office/drawing/2014/main" id="{CFC7061A-C377-976F-859D-AE4C0292C2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880" b="9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2067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>
            <a:normAutofit/>
          </a:bodyPr>
          <a:lstStyle/>
          <a:p>
            <a:r>
              <a:rPr lang="nl-NL" dirty="0"/>
              <a:t>Signaleren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idx="1"/>
          </p:nvPr>
        </p:nvSpPr>
        <p:spPr>
          <a:xfrm>
            <a:off x="800098" y="2037883"/>
            <a:ext cx="10791267" cy="4212192"/>
          </a:xfrm>
        </p:spPr>
        <p:txBody>
          <a:bodyPr>
            <a:normAutofit/>
          </a:bodyPr>
          <a:lstStyle/>
          <a:p>
            <a:r>
              <a:rPr lang="nl-NL" sz="2800" dirty="0"/>
              <a:t>Schaamte, over situatie/onvermogen/onwetendheid</a:t>
            </a:r>
          </a:p>
          <a:p>
            <a:r>
              <a:rPr lang="nl-NL" sz="2800" dirty="0"/>
              <a:t>Afhankelijkheid van de ‘dader’</a:t>
            </a:r>
          </a:p>
          <a:p>
            <a:r>
              <a:rPr lang="nl-NL" sz="2800" dirty="0"/>
              <a:t>Angst voor represailles/om (weer) alleen achter te blijven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nl-NL" sz="2800" dirty="0">
                <a:latin typeface="+mj-lt"/>
              </a:rPr>
              <a:t>GEVOLG:</a:t>
            </a:r>
          </a:p>
          <a:p>
            <a:r>
              <a:rPr lang="nl-NL" sz="2800" dirty="0"/>
              <a:t>Geen actieve vraag om hulp </a:t>
            </a:r>
          </a:p>
          <a:p>
            <a:r>
              <a:rPr lang="nl-NL" sz="2800" dirty="0"/>
              <a:t>De doelgroep is </a:t>
            </a:r>
            <a:r>
              <a:rPr lang="nl-NL" sz="2800" dirty="0" err="1"/>
              <a:t>zorgmijdend</a:t>
            </a:r>
            <a:r>
              <a:rPr lang="nl-NL" sz="2800" dirty="0"/>
              <a:t> of </a:t>
            </a:r>
            <a:r>
              <a:rPr lang="nl-NL" sz="2800" dirty="0" err="1"/>
              <a:t>zorgmissend</a:t>
            </a:r>
            <a:endParaRPr lang="nl-NL" sz="2800" dirty="0"/>
          </a:p>
          <a:p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| </a:t>
            </a:r>
            <a:fld id="{0914BE87-794F-914B-8238-3D0D52F4FC46}" type="slidenum"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9408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>
            <a:normAutofit/>
          </a:bodyPr>
          <a:lstStyle/>
          <a:p>
            <a:r>
              <a:rPr lang="nl-NL" dirty="0"/>
              <a:t>Herkennen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idx="1"/>
          </p:nvPr>
        </p:nvSpPr>
        <p:spPr>
          <a:xfrm>
            <a:off x="800098" y="2037883"/>
            <a:ext cx="10118913" cy="391047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4000" dirty="0"/>
              <a:t>De problematiek is onzichtbaar </a:t>
            </a:r>
            <a:endParaRPr lang="en-US" sz="4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40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dirty="0">
                <a:latin typeface="+mj-lt"/>
              </a:rPr>
              <a:t>NODIG</a:t>
            </a:r>
            <a:r>
              <a:rPr lang="en-US" sz="4000" dirty="0"/>
              <a:t>: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err="1"/>
              <a:t>Kennis</a:t>
            </a:r>
            <a:r>
              <a:rPr lang="en-US" sz="4000" dirty="0"/>
              <a:t> over </a:t>
            </a:r>
            <a:r>
              <a:rPr lang="en-US" sz="4000" dirty="0" err="1"/>
              <a:t>risicofactoren</a:t>
            </a:r>
            <a:endParaRPr lang="en-US" sz="4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err="1"/>
              <a:t>Leeftijd</a:t>
            </a:r>
            <a:r>
              <a:rPr lang="en-US" sz="4000" dirty="0"/>
              <a:t>, </a:t>
            </a:r>
            <a:r>
              <a:rPr lang="en-US" sz="4000" dirty="0" err="1"/>
              <a:t>ziekte</a:t>
            </a:r>
            <a:r>
              <a:rPr lang="en-US" sz="4000" dirty="0"/>
              <a:t>/handicap/</a:t>
            </a:r>
            <a:r>
              <a:rPr lang="en-US" sz="4000" dirty="0" err="1"/>
              <a:t>mobiliteit</a:t>
            </a:r>
            <a:r>
              <a:rPr lang="en-US" sz="4000" dirty="0"/>
              <a:t>/</a:t>
            </a:r>
            <a:r>
              <a:rPr lang="en-US" sz="4000" dirty="0" err="1"/>
              <a:t>psychische</a:t>
            </a:r>
            <a:r>
              <a:rPr lang="en-US" sz="4000" dirty="0"/>
              <a:t> </a:t>
            </a:r>
            <a:r>
              <a:rPr lang="en-US" sz="4000" dirty="0" err="1"/>
              <a:t>problemen</a:t>
            </a:r>
            <a:endParaRPr lang="en-US" sz="4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/>
              <a:t>Life-events (</a:t>
            </a:r>
            <a:r>
              <a:rPr lang="en-US" sz="4000" dirty="0" err="1"/>
              <a:t>verlieservaringen</a:t>
            </a:r>
            <a:r>
              <a:rPr lang="en-US" sz="4000" dirty="0"/>
              <a:t>, </a:t>
            </a:r>
            <a:r>
              <a:rPr lang="en-US" sz="4000" dirty="0" err="1"/>
              <a:t>verweduwd</a:t>
            </a:r>
            <a:r>
              <a:rPr lang="en-US" sz="4000" dirty="0"/>
              <a:t>, </a:t>
            </a:r>
            <a:r>
              <a:rPr lang="en-US" sz="4000" dirty="0" err="1"/>
              <a:t>gescheiden</a:t>
            </a:r>
            <a:r>
              <a:rPr lang="en-US" sz="4000" dirty="0"/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err="1"/>
              <a:t>Langdurige</a:t>
            </a:r>
            <a:r>
              <a:rPr lang="en-US" sz="4000" dirty="0"/>
              <a:t> (mantel)</a:t>
            </a:r>
            <a:r>
              <a:rPr lang="en-US" sz="4000" dirty="0" err="1"/>
              <a:t>zorgtaak</a:t>
            </a:r>
            <a:endParaRPr lang="en-US" sz="4000" dirty="0"/>
          </a:p>
          <a:p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| </a:t>
            </a:r>
            <a:fld id="{0914BE87-794F-914B-8238-3D0D52F4FC46}" type="slidenum"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0965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>
            <a:normAutofit/>
          </a:bodyPr>
          <a:lstStyle/>
          <a:p>
            <a:r>
              <a:rPr lang="nl-NL" dirty="0"/>
              <a:t>Conclusies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idx="1"/>
          </p:nvPr>
        </p:nvSpPr>
        <p:spPr>
          <a:xfrm>
            <a:off x="800099" y="2037883"/>
            <a:ext cx="10333475" cy="420214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2800" cap="small" dirty="0"/>
              <a:t>Deskundigheid:</a:t>
            </a:r>
            <a:r>
              <a:rPr lang="nl-NL" sz="2800" dirty="0"/>
              <a:t> kennis van achtergronden, verschijningsvormen en overlevingsstrategieën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2800" cap="small" dirty="0"/>
              <a:t>Bereik: </a:t>
            </a:r>
            <a:r>
              <a:rPr lang="nl-NL" sz="2800" dirty="0"/>
              <a:t>signaleren van ‘stille’ problematiek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2800" cap="small" dirty="0"/>
              <a:t>Contactlegging:  </a:t>
            </a:r>
            <a:r>
              <a:rPr lang="nl-NL" sz="2800" dirty="0"/>
              <a:t>toegang via ‘minder beladen’ praktische problemen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2800" cap="small" dirty="0"/>
              <a:t>Samenwerking: </a:t>
            </a:r>
            <a:r>
              <a:rPr lang="nl-NL" sz="2800" dirty="0"/>
              <a:t>diverse partijen (formeel en informeel), wijkgericht</a:t>
            </a:r>
          </a:p>
          <a:p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| </a:t>
            </a:r>
            <a:fld id="{0914BE87-794F-914B-8238-3D0D52F4FC46}" type="slidenum">
              <a:rPr kumimoji="0" lang="nl-N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50106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2B9FC-B1A4-42E1-B2DC-D0C0A1C37D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 dirty="0"/>
              <a:t>Dank voor uw aandacht</a:t>
            </a:r>
          </a:p>
        </p:txBody>
      </p:sp>
      <p:pic>
        <p:nvPicPr>
          <p:cNvPr id="44" name="Tijdelijke aanduiding voor afbeelding 43">
            <a:extLst>
              <a:ext uri="{FF2B5EF4-FFF2-40B4-BE49-F238E27FC236}">
                <a16:creationId xmlns:a16="http://schemas.microsoft.com/office/drawing/2014/main" id="{92E4E97A-F3AE-1C88-3F92-103AAF207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8952" b="18952"/>
          <a:stretch/>
        </p:blipFill>
        <p:spPr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483E4BF-9AC6-4D06-8588-EDC2D3F0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PRESENTATIETITEL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9B575E-9DC4-4E76-81D3-A29FB27E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11-2-20XX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2222C8D-E9B4-48F2-9C7F-21F2902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0D17-32E5-404A-9262-6A998ABC0878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91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52C507-9283-4864-A782-A0F7949E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>
            <a:normAutofit/>
          </a:bodyPr>
          <a:lstStyle/>
          <a:p>
            <a:r>
              <a:rPr lang="nl-NL"/>
              <a:t>Grote diversiteit</a:t>
            </a:r>
          </a:p>
        </p:txBody>
      </p:sp>
      <p:sp>
        <p:nvSpPr>
          <p:cNvPr id="7" name="Tijdelijke aanduiding voor verticale tekst 6">
            <a:extLst>
              <a:ext uri="{FF2B5EF4-FFF2-40B4-BE49-F238E27FC236}">
                <a16:creationId xmlns:a16="http://schemas.microsoft.com/office/drawing/2014/main" id="{AE928B19-3876-4F58-8036-AB4F89A0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153920"/>
            <a:ext cx="6286501" cy="36712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 marL="354013" lvl="1" indent="-354013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dirty="0"/>
              <a:t>Sociaaleconomische status</a:t>
            </a:r>
          </a:p>
          <a:p>
            <a:pPr marL="354013" lvl="1" indent="-354013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dirty="0"/>
              <a:t>Gezondheid/gezondheids- vaardigheden </a:t>
            </a:r>
          </a:p>
          <a:p>
            <a:pPr marL="354013" lvl="1" indent="-354013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dirty="0"/>
              <a:t>Hulpbronnen </a:t>
            </a:r>
            <a:r>
              <a:rPr lang="nl-NL" sz="2800" i="1" dirty="0"/>
              <a:t>(financiën, sociaal netwerk, digitale vaardigheden)</a:t>
            </a:r>
          </a:p>
          <a:p>
            <a:pPr marL="0" indent="0">
              <a:lnSpc>
                <a:spcPct val="90000"/>
              </a:lnSpc>
              <a:spcBef>
                <a:spcPts val="432"/>
              </a:spcBef>
              <a:buNone/>
            </a:pPr>
            <a:r>
              <a:rPr lang="en-US" sz="2800" dirty="0"/>
              <a:t>  </a:t>
            </a:r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C418A84-5CE8-39FA-CC2F-F98F0CD0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E30AF5A0-43BB-4336-8627-9123B9144D80}" type="slidenum">
              <a:rPr lang="nl-NL" noProof="0" smtClean="0"/>
              <a:pPr rtl="0">
                <a:spcAft>
                  <a:spcPts val="600"/>
                </a:spcAft>
              </a:pPr>
              <a:t>4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4B86E88-941C-FCA7-DD17-D9795493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496" y="1094029"/>
            <a:ext cx="4383404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1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</p:spPr>
        <p:txBody>
          <a:bodyPr rtlCol="0"/>
          <a:lstStyle/>
          <a:p>
            <a:pPr rtl="0"/>
            <a:r>
              <a:rPr lang="nl-NL" dirty="0"/>
              <a:t>De sociale wereld van ouderen</a:t>
            </a:r>
          </a:p>
        </p:txBody>
      </p:sp>
      <p:pic>
        <p:nvPicPr>
          <p:cNvPr id="17" name="Tijdelijke aanduiding voor afbeelding 16" descr="Afbeelding met overdekt, persoon, muur, Aanrechtblad&#10;&#10;Automatisch gegenereerde beschrijving">
            <a:extLst>
              <a:ext uri="{FF2B5EF4-FFF2-40B4-BE49-F238E27FC236}">
                <a16:creationId xmlns:a16="http://schemas.microsoft.com/office/drawing/2014/main" id="{48543BDD-F87A-DBE1-DFF9-ED3E18B741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941" b="99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673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>
            <a:extLst>
              <a:ext uri="{FF2B5EF4-FFF2-40B4-BE49-F238E27FC236}">
                <a16:creationId xmlns:a16="http://schemas.microsoft.com/office/drawing/2014/main" id="{ED65DA3C-3929-B908-C340-1725225A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</p:spPr>
        <p:txBody>
          <a:bodyPr>
            <a:normAutofit/>
          </a:bodyPr>
          <a:lstStyle/>
          <a:p>
            <a:r>
              <a:rPr lang="nl-NL" dirty="0"/>
              <a:t>Sociale behoeften</a:t>
            </a:r>
          </a:p>
        </p:txBody>
      </p:sp>
      <p:pic>
        <p:nvPicPr>
          <p:cNvPr id="37" name="Tijdelijke aanduiding voor inhoud 36">
            <a:extLst>
              <a:ext uri="{FF2B5EF4-FFF2-40B4-BE49-F238E27FC236}">
                <a16:creationId xmlns:a16="http://schemas.microsoft.com/office/drawing/2014/main" id="{5D4A48CF-19C5-8D74-23D3-8519EC5C2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322" b="-3"/>
          <a:stretch/>
        </p:blipFill>
        <p:spPr>
          <a:xfrm>
            <a:off x="800099" y="2037883"/>
            <a:ext cx="5094673" cy="3786845"/>
          </a:xfrm>
          <a:prstGeom prst="rect">
            <a:avLst/>
          </a:prstGeom>
          <a:noFill/>
        </p:spPr>
      </p:pic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995D3B41-F6FD-D271-C1AC-DB74092D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E30AF5A0-43BB-4336-8627-9123B9144D80}" type="slidenum">
              <a:rPr lang="nl-NL" noProof="0" smtClean="0"/>
              <a:pPr rtl="0">
                <a:spcAft>
                  <a:spcPts val="600"/>
                </a:spcAft>
              </a:pPr>
              <a:t>6</a:t>
            </a:fld>
            <a:endParaRPr lang="nl-NL" noProof="0"/>
          </a:p>
        </p:txBody>
      </p:sp>
      <p:sp>
        <p:nvSpPr>
          <p:cNvPr id="42" name="Tijdelijke aanduiding voor inhoud 41">
            <a:extLst>
              <a:ext uri="{FF2B5EF4-FFF2-40B4-BE49-F238E27FC236}">
                <a16:creationId xmlns:a16="http://schemas.microsoft.com/office/drawing/2014/main" id="{E66B9353-06D9-4EAB-1492-87A0A7E48EA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F32F0A37-7F8D-5968-E691-8B10317EC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719829"/>
            <a:ext cx="4772756" cy="413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6F6C423-74E3-E481-57CF-462AFECB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Persoonlijke relaties</a:t>
            </a:r>
          </a:p>
        </p:txBody>
      </p:sp>
      <p:pic>
        <p:nvPicPr>
          <p:cNvPr id="24" name="Tijdelijke aanduiding voor afbeelding 23">
            <a:extLst>
              <a:ext uri="{FF2B5EF4-FFF2-40B4-BE49-F238E27FC236}">
                <a16:creationId xmlns:a16="http://schemas.microsoft.com/office/drawing/2014/main" id="{8C8295B5-6A2E-DF98-746F-0904118B79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3411" r="23411"/>
          <a:stretch/>
        </p:blipFill>
        <p:spPr>
          <a:prstGeom prst="rect">
            <a:avLst/>
          </a:prstGeom>
        </p:spPr>
      </p:pic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09BF2CF7-0567-DFFE-03BF-E64D8766DF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4487" r="14487"/>
          <a:stretch/>
        </p:blipFill>
        <p:spPr>
          <a:prstGeom prst="rect">
            <a:avLst/>
          </a:prstGeom>
        </p:spPr>
      </p:pic>
      <p:pic>
        <p:nvPicPr>
          <p:cNvPr id="34" name="Tijdelijke aanduiding voor afbeelding 33">
            <a:extLst>
              <a:ext uri="{FF2B5EF4-FFF2-40B4-BE49-F238E27FC236}">
                <a16:creationId xmlns:a16="http://schemas.microsoft.com/office/drawing/2014/main" id="{0FB8D7BA-E255-9E5D-6229-BF7CB7A246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4180" b="418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5A191B6D-1EA2-5FC3-5DDB-7FE84C9C9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88288" y="2461419"/>
            <a:ext cx="3703637" cy="3703637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6E0770-3AC2-5FF0-CA6E-B1ACBAC2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0AF5A0-43BB-4336-8627-9123B9144D80}" type="slidenum">
              <a:rPr lang="nl-NL" noProof="0" smtClean="0"/>
              <a:t>7</a:t>
            </a:fld>
            <a:endParaRPr lang="nl-NL" noProof="0"/>
          </a:p>
        </p:txBody>
      </p:sp>
      <p:pic>
        <p:nvPicPr>
          <p:cNvPr id="35" name="Tijdelijke aanduiding voor afbeelding 34">
            <a:extLst>
              <a:ext uri="{FF2B5EF4-FFF2-40B4-BE49-F238E27FC236}">
                <a16:creationId xmlns:a16="http://schemas.microsoft.com/office/drawing/2014/main" id="{BD611D39-8917-5010-6C99-962290C0F5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4441" r="444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7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B25300D-1D8B-15AA-CF1C-0F44B7D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</p:spPr>
        <p:txBody>
          <a:bodyPr>
            <a:normAutofit/>
          </a:bodyPr>
          <a:lstStyle/>
          <a:p>
            <a:r>
              <a:rPr lang="nl-NL"/>
              <a:t>Wij ‘zijn’ in de blik van de ander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2EF78155-D84A-4F52-E549-ABFB262B2F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0669" y="1841017"/>
            <a:ext cx="11407487" cy="4249290"/>
          </a:xfrm>
          <a:prstGeom prst="rect">
            <a:avLst/>
          </a:prstGeom>
          <a:noFill/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EB15B6-8ED0-D0DE-E96B-FAA9CE59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nl-NL" noProof="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7404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6F6C423-74E3-E481-57CF-462AFECB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Sociale integratie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62DC21BE-94EF-5314-F4C3-5C57CC6F20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19" r="1119"/>
          <a:stretch/>
        </p:blipFill>
        <p:spPr>
          <a:prstGeom prst="rect">
            <a:avLst/>
          </a:prstGeom>
        </p:spPr>
      </p:pic>
      <p:pic>
        <p:nvPicPr>
          <p:cNvPr id="22" name="Tijdelijke aanduiding voor afbeelding 21">
            <a:extLst>
              <a:ext uri="{FF2B5EF4-FFF2-40B4-BE49-F238E27FC236}">
                <a16:creationId xmlns:a16="http://schemas.microsoft.com/office/drawing/2014/main" id="{D71A5F89-DFCD-48E8-3DF2-F05645EE132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0443" r="104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6E0770-3AC2-5FF0-CA6E-B1ACBAC2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AF5A0-43BB-4336-8627-9123B9144D80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9A2EF5A7-6746-FC12-9346-D8B86DE5499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4422" r="1442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4" name="Tijdelijke aanduiding voor afbeelding 33">
            <a:extLst>
              <a:ext uri="{FF2B5EF4-FFF2-40B4-BE49-F238E27FC236}">
                <a16:creationId xmlns:a16="http://schemas.microsoft.com/office/drawing/2014/main" id="{F3BF4523-4CFA-DF71-A080-78A8FCD80C7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5817" r="1581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" name="Tijdelijke aanduiding voor inhoud 34">
            <a:extLst>
              <a:ext uri="{FF2B5EF4-FFF2-40B4-BE49-F238E27FC236}">
                <a16:creationId xmlns:a16="http://schemas.microsoft.com/office/drawing/2014/main" id="{324629E3-1558-F068-9083-1008C4360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148912" y="2767768"/>
            <a:ext cx="318238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53254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ustom 9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39972_TF67498733_Win32" id="{AA2C6F8B-882F-4EBE-A727-47F2AC6005F0}" vid="{D85F8EDF-CA95-403F-A2C3-6B7EC138115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9187C1-630C-405A-830B-EED062A49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0F876D-ECAD-49DD-95DE-E4DA3D4E9CA1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purl.org/dc/elements/1.1/"/>
    <ds:schemaRef ds:uri="16c05727-aa75-4e4a-9b5f-8a80a1165891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EC785CC-7DC7-486B-AC4F-90AD768E9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Kroniekontwerp</Template>
  <TotalTime>60</TotalTime>
  <Words>652</Words>
  <Application>Microsoft Office PowerPoint</Application>
  <PresentationFormat>Widescreen</PresentationFormat>
  <Paragraphs>178</Paragraphs>
  <Slides>35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Calisto MT</vt:lpstr>
      <vt:lpstr>Univers Condensed</vt:lpstr>
      <vt:lpstr>Wingdings</vt:lpstr>
      <vt:lpstr>ChronicleVTI</vt:lpstr>
      <vt:lpstr>Sociale aspecten bij financiële uitbuiting van ouderen</vt:lpstr>
      <vt:lpstr>onderwerpen</vt:lpstr>
      <vt:lpstr>Inleiding</vt:lpstr>
      <vt:lpstr>Grote diversiteit</vt:lpstr>
      <vt:lpstr>De sociale wereld van ouderen</vt:lpstr>
      <vt:lpstr>Sociale behoeften</vt:lpstr>
      <vt:lpstr>Persoonlijke relaties</vt:lpstr>
      <vt:lpstr>Wij ‘zijn’ in de blik van de ander</vt:lpstr>
      <vt:lpstr>Sociale integratie</vt:lpstr>
      <vt:lpstr>Sociale steun</vt:lpstr>
      <vt:lpstr>Weerbaarheid</vt:lpstr>
      <vt:lpstr>sociale Kwetsbaarheid</vt:lpstr>
      <vt:lpstr>verlieservaringen</vt:lpstr>
      <vt:lpstr>Levensvragen</vt:lpstr>
      <vt:lpstr>Laura Carstensen</vt:lpstr>
      <vt:lpstr>Paradox van het ouder worden</vt:lpstr>
      <vt:lpstr>Eenzaamheid</vt:lpstr>
      <vt:lpstr>Eenzaamheid – 18 jaar en ouder (2022)</vt:lpstr>
      <vt:lpstr>Eenzaamheid – vanaf 75 jaar (2022)</vt:lpstr>
      <vt:lpstr>Financiële Kwetsbaarheid</vt:lpstr>
      <vt:lpstr>Ouderenmishandeling</vt:lpstr>
      <vt:lpstr>Daders (meestal)</vt:lpstr>
      <vt:lpstr>Daders (bij eenzaamheid)</vt:lpstr>
      <vt:lpstr>PowerPoint Presentation</vt:lpstr>
      <vt:lpstr>Man, 67 jaar, gescheiden</vt:lpstr>
      <vt:lpstr>Vrouw, 79 jaar, weduwe</vt:lpstr>
      <vt:lpstr>Man, 76 jaar, altijd alleen</vt:lpstr>
      <vt:lpstr>Echtpaar, 78 en 81 jaar</vt:lpstr>
      <vt:lpstr>PowerPoint Presentation</vt:lpstr>
      <vt:lpstr>Daders (meestal)</vt:lpstr>
      <vt:lpstr>‘Stille’ problematiek</vt:lpstr>
      <vt:lpstr>Signaleren</vt:lpstr>
      <vt:lpstr>Herkennen</vt:lpstr>
      <vt:lpstr>Conclusies</vt:lpstr>
      <vt:lpstr>Dank voor uw aandacht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presentatie</dc:title>
  <dc:creator>Anja Machielse</dc:creator>
  <cp:lastModifiedBy>KPMG</cp:lastModifiedBy>
  <cp:revision>10</cp:revision>
  <cp:lastPrinted>2023-10-14T16:57:57Z</cp:lastPrinted>
  <dcterms:created xsi:type="dcterms:W3CDTF">2023-10-14T16:40:07Z</dcterms:created>
  <dcterms:modified xsi:type="dcterms:W3CDTF">2024-04-09T18:38:26Z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